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86"/>
  </p:notesMasterIdLst>
  <p:sldIdLst>
    <p:sldId id="271" r:id="rId2"/>
    <p:sldId id="257" r:id="rId3"/>
    <p:sldId id="261" r:id="rId4"/>
    <p:sldId id="344" r:id="rId5"/>
    <p:sldId id="259" r:id="rId6"/>
    <p:sldId id="273" r:id="rId7"/>
    <p:sldId id="274" r:id="rId8"/>
    <p:sldId id="296" r:id="rId9"/>
    <p:sldId id="299" r:id="rId10"/>
    <p:sldId id="278" r:id="rId11"/>
    <p:sldId id="285" r:id="rId12"/>
    <p:sldId id="286" r:id="rId13"/>
    <p:sldId id="303" r:id="rId14"/>
    <p:sldId id="304" r:id="rId15"/>
    <p:sldId id="305" r:id="rId16"/>
    <p:sldId id="302" r:id="rId17"/>
    <p:sldId id="319" r:id="rId18"/>
    <p:sldId id="280" r:id="rId19"/>
    <p:sldId id="281" r:id="rId20"/>
    <p:sldId id="282" r:id="rId21"/>
    <p:sldId id="283" r:id="rId22"/>
    <p:sldId id="287" r:id="rId23"/>
    <p:sldId id="288" r:id="rId24"/>
    <p:sldId id="290" r:id="rId25"/>
    <p:sldId id="291" r:id="rId26"/>
    <p:sldId id="292" r:id="rId27"/>
    <p:sldId id="300" r:id="rId28"/>
    <p:sldId id="294" r:id="rId29"/>
    <p:sldId id="301" r:id="rId30"/>
    <p:sldId id="345" r:id="rId31"/>
    <p:sldId id="316" r:id="rId32"/>
    <p:sldId id="275" r:id="rId33"/>
    <p:sldId id="277" r:id="rId34"/>
    <p:sldId id="317" r:id="rId35"/>
    <p:sldId id="276" r:id="rId36"/>
    <p:sldId id="346" r:id="rId37"/>
    <p:sldId id="343" r:id="rId38"/>
    <p:sldId id="311" r:id="rId39"/>
    <p:sldId id="309" r:id="rId40"/>
    <p:sldId id="310" r:id="rId41"/>
    <p:sldId id="308" r:id="rId42"/>
    <p:sldId id="284" r:id="rId43"/>
    <p:sldId id="312" r:id="rId44"/>
    <p:sldId id="313" r:id="rId45"/>
    <p:sldId id="315" r:id="rId46"/>
    <p:sldId id="318" r:id="rId47"/>
    <p:sldId id="339" r:id="rId48"/>
    <p:sldId id="340" r:id="rId49"/>
    <p:sldId id="341" r:id="rId50"/>
    <p:sldId id="342" r:id="rId51"/>
    <p:sldId id="320" r:id="rId52"/>
    <p:sldId id="321" r:id="rId53"/>
    <p:sldId id="322" r:id="rId54"/>
    <p:sldId id="323" r:id="rId55"/>
    <p:sldId id="324" r:id="rId56"/>
    <p:sldId id="325" r:id="rId57"/>
    <p:sldId id="326" r:id="rId58"/>
    <p:sldId id="327" r:id="rId59"/>
    <p:sldId id="328" r:id="rId60"/>
    <p:sldId id="329" r:id="rId61"/>
    <p:sldId id="330" r:id="rId62"/>
    <p:sldId id="331" r:id="rId63"/>
    <p:sldId id="332" r:id="rId64"/>
    <p:sldId id="333" r:id="rId65"/>
    <p:sldId id="334" r:id="rId66"/>
    <p:sldId id="335" r:id="rId67"/>
    <p:sldId id="336" r:id="rId68"/>
    <p:sldId id="337" r:id="rId69"/>
    <p:sldId id="348" r:id="rId70"/>
    <p:sldId id="347" r:id="rId71"/>
    <p:sldId id="349" r:id="rId72"/>
    <p:sldId id="350" r:id="rId73"/>
    <p:sldId id="351" r:id="rId74"/>
    <p:sldId id="352" r:id="rId75"/>
    <p:sldId id="355" r:id="rId76"/>
    <p:sldId id="353" r:id="rId77"/>
    <p:sldId id="354" r:id="rId78"/>
    <p:sldId id="356" r:id="rId79"/>
    <p:sldId id="357" r:id="rId80"/>
    <p:sldId id="358" r:id="rId81"/>
    <p:sldId id="360" r:id="rId82"/>
    <p:sldId id="361" r:id="rId83"/>
    <p:sldId id="359" r:id="rId84"/>
    <p:sldId id="362" r:id="rId85"/>
  </p:sldIdLst>
  <p:sldSz cx="12192000" cy="6858000"/>
  <p:notesSz cx="6858000" cy="9144000"/>
  <p:embeddedFontLst>
    <p:embeddedFont>
      <p:font typeface="HY견고딕" panose="02030600000101010101" pitchFamily="18" charset="-127"/>
      <p:regular r:id="rId87"/>
    </p:embeddedFont>
    <p:embeddedFont>
      <p:font typeface="나눔고딕" panose="020D0604000000000000" pitchFamily="50" charset="-127"/>
      <p:regular r:id="rId88"/>
      <p:bold r:id="rId89"/>
    </p:embeddedFont>
    <p:embeddedFont>
      <p:font typeface="맑은 고딕" panose="020B0503020000020004" pitchFamily="50" charset="-127"/>
      <p:regular r:id="rId90"/>
      <p:bold r:id="rId9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36B91"/>
    <a:srgbClr val="5B3E86"/>
    <a:srgbClr val="FFF9E7"/>
    <a:srgbClr val="FCEEE4"/>
    <a:srgbClr val="FF3F3F"/>
    <a:srgbClr val="70AD47"/>
    <a:srgbClr val="FF3334"/>
    <a:srgbClr val="000000"/>
    <a:srgbClr val="FFDEDD"/>
    <a:srgbClr val="FFEF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816" autoAdjust="0"/>
    <p:restoredTop sz="93719" autoAdjust="0"/>
  </p:normalViewPr>
  <p:slideViewPr>
    <p:cSldViewPr snapToGrid="0">
      <p:cViewPr varScale="1">
        <p:scale>
          <a:sx n="46" d="100"/>
          <a:sy n="46" d="100"/>
        </p:scale>
        <p:origin x="67" y="79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5" d="100"/>
        <a:sy n="125" d="100"/>
      </p:scale>
      <p:origin x="0" y="-1661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font" Target="fonts/font3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font" Target="fonts/font1.fntdata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font" Target="fonts/font4.fntdata"/><Relationship Id="rId95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font" Target="fonts/font2.fntdata"/><Relationship Id="rId91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notesMaster" Target="notesMasters/notesMaster1.xml"/><Relationship Id="rId9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C96077-E74C-408E-9656-38377FA9C2D3}" type="datetimeFigureOut">
              <a:rPr lang="ko-KR" altLang="en-US" smtClean="0"/>
              <a:t>2018-12-02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80468C-C977-4458-BD77-B0BDF1C387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47149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80468C-C977-4458-BD77-B0BDF1C387CF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69308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80468C-C977-4458-BD77-B0BDF1C387CF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57327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80468C-C977-4458-BD77-B0BDF1C387CF}" type="slidenum">
              <a:rPr lang="ko-KR" altLang="en-US" smtClean="0"/>
              <a:t>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60018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CDC31E-78EA-44B7-9890-56F6CB9AC1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9FAE416-0C4F-466E-A2EB-509AA44585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92D6A9C-5051-48C0-8209-89509442C3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85F29-7646-4611-BF8A-129905833F25}" type="datetime1">
              <a:rPr lang="ko-KR" altLang="en-US" smtClean="0"/>
              <a:t>2018-12-02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F2BDE1C-51B1-4218-8715-5AA9B43CA8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9557443-E324-4FCC-8036-0FA669992C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A475EC-3ABF-4889-8F11-D7C5881CC5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43181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5D5F0A-ED45-435E-AE62-1E0AE93085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EB281A5-9E38-4855-8F62-06B2F6FA02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A2240EF-1FA7-4CBF-A768-B83487E830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A8A62-8314-4545-AEBA-339869E8DCFB}" type="datetime1">
              <a:rPr lang="ko-KR" altLang="en-US" smtClean="0"/>
              <a:t>2018-12-02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1C66EE5-1287-4BA6-88D2-05168AA9FB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5E7D0B3-F606-4771-A194-04BA90C7AA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A475EC-3ABF-4889-8F11-D7C5881CC5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84110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4EFCB7B-A3BE-420D-8BAF-634FBDE8842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D1DCA6C-B6A5-4E34-AF0D-14FEFB3A20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0A14B3F-F071-426D-B501-3CA1952729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85056-AF96-4A3F-9631-DA06B01FAB0F}" type="datetime1">
              <a:rPr lang="ko-KR" altLang="en-US" smtClean="0"/>
              <a:t>2018-12-02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1B5A2BD-ADD2-4F7E-B3EA-91C8E12527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E063DED-FDDE-4E6B-BFB6-33D55062E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A475EC-3ABF-4889-8F11-D7C5881CC5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06837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70BAF2-C8ED-4AA4-9435-655AE5948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AAB3CB5-F5C2-47F4-823D-C3F8D4FEE9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EF1E5D2-540D-4489-A3E2-2EF8A3695F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F075B-DE88-48DF-AB45-8022CC90636F}" type="datetime1">
              <a:rPr lang="ko-KR" altLang="en-US" smtClean="0"/>
              <a:t>2018-12-02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B0C9D5F-74C9-47F1-A78A-69D1AE567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5645701-3302-442F-825E-A026FE1A88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A475EC-3ABF-4889-8F11-D7C5881CC5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16705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EB2615-D0C4-4682-9AC4-B9D968B360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0E91016-0E3D-4449-B48A-6BFB0A4DAC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0F00202-38F5-4A52-91AA-EA40079EAC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5EDF70-2212-4AFB-A790-70259753CEF3}" type="datetime1">
              <a:rPr lang="ko-KR" altLang="en-US" smtClean="0"/>
              <a:t>2018-12-02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EA26B0E-8F45-4C51-AFA2-CA6F8763B1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4808A8E-E7D8-4C0E-8129-872E32EEB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A475EC-3ABF-4889-8F11-D7C5881CC5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48461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74C411-EFCD-4157-B77D-ACE297B78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584C503-FD12-4F19-9E11-EF697DF342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6B4DA70-4194-4E50-A49C-2611105EC0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0FD7E1C-9186-4C1A-BBE1-A35C0609F2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0F45C-B9F3-4C9C-BC6B-062F42F75E93}" type="datetime1">
              <a:rPr lang="ko-KR" altLang="en-US" smtClean="0"/>
              <a:t>2018-12-02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99FE409-20A9-4C09-A086-62244ED108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9B1FA5F-6682-4DE9-A426-E5652D399E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A475EC-3ABF-4889-8F11-D7C5881CC5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32251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89566D-981C-4495-B02C-CBFFF0D98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7CA3447-8497-43DD-BA20-B3635C03C0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96F6E88-B9A1-4557-95B2-8AF084D44B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940D9BA-D1E0-484C-92D7-C9A5B9B767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3CE460E-3482-44E8-9922-3B2FB5485F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10FCCC2-F8E8-48D5-A191-6CDB67FB41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BD6CD-C429-453D-90D9-0EDC78A52E09}" type="datetime1">
              <a:rPr lang="ko-KR" altLang="en-US" smtClean="0"/>
              <a:t>2018-12-02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23B70FA-799E-4AE6-9F66-3814001951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EA31094-81A0-49EE-88D9-AC82D5E1F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A475EC-3ABF-4889-8F11-D7C5881CC5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69363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CFC11B-2D2C-4938-9390-9A8548DF9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5DFA503-1477-4A68-B1FE-D2A9218B36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F3864-B6B5-4051-9C9D-4D0F8DE3AADE}" type="datetime1">
              <a:rPr lang="ko-KR" altLang="en-US" smtClean="0"/>
              <a:t>2018-12-02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7F61236-3C87-4C13-8C6F-BFC5E47F83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A90A642-FC86-496D-BD25-EBC93DD885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A475EC-3ABF-4889-8F11-D7C5881CC5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96842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8277DCC-422F-47DF-9185-BCB25F2201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07E23-D115-41C1-9138-D9199F97F0DD}" type="datetime1">
              <a:rPr lang="ko-KR" altLang="en-US" smtClean="0"/>
              <a:t>2018-12-02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F33BF2E-9106-4E69-9126-7CD4EE1F74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CC8A8AE-063C-4B25-8BB4-2EB5482181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A475EC-3ABF-4889-8F11-D7C5881CC5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660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FFAA29-31BF-4315-97FC-BC09CA4B0A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30826C5-675B-4E5F-9622-7C5052D3AB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45AE95A-F061-4540-91BF-DDA7660E38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4BABE95-027A-4FEB-A5CE-4A05808983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D17CF-5259-4FAE-AF6D-F599E9A2C0D4}" type="datetime1">
              <a:rPr lang="ko-KR" altLang="en-US" smtClean="0"/>
              <a:t>2018-12-02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C093072-9F8C-487F-8D0E-500B42A6CD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B908AD1-8EB1-49B3-AA77-ACAAB5421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A475EC-3ABF-4889-8F11-D7C5881CC5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22720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247C7E-BC7B-4EFE-B9D0-5ACFE08FEA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981D9F6-6797-4485-B694-94BE52C273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D7E82E9-E606-4CBA-9153-155D14C8E6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F2C12EF-B6E6-41F8-9A85-0A271AC39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53B50-323B-4E03-BB63-3DA85292CCA1}" type="datetime1">
              <a:rPr lang="ko-KR" altLang="en-US" smtClean="0"/>
              <a:t>2018-12-02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7E1481C-F05A-401F-B917-EC555D602E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C93EA9B-2985-4707-8911-48BBE1647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A475EC-3ABF-4889-8F11-D7C5881CC5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84247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8546376-C6DD-426F-86D8-A8FF9088CB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DFCC754-F8B3-4FB3-A366-00DFFE7B4B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6BA7D00-A5A7-4B13-A60A-678ADE69E0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65EBAD-84BA-40F0-B48A-FDA69891CA08}" type="datetime1">
              <a:rPr lang="ko-KR" altLang="en-US" smtClean="0"/>
              <a:t>2018-12-02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6237AF9-8588-43D3-92DF-19AB8372E8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2D72D53-3413-4A7C-B198-F256801867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A475EC-3ABF-4889-8F11-D7C5881CC5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03113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JP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326B3597-0F29-449F-959E-E072E3E85122}"/>
              </a:ext>
            </a:extLst>
          </p:cNvPr>
          <p:cNvSpPr/>
          <p:nvPr/>
        </p:nvSpPr>
        <p:spPr>
          <a:xfrm>
            <a:off x="1162492" y="1525772"/>
            <a:ext cx="9867014" cy="1903228"/>
          </a:xfrm>
          <a:prstGeom prst="rect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948488-77A4-454C-9526-F3584DE3D259}"/>
              </a:ext>
            </a:extLst>
          </p:cNvPr>
          <p:cNvSpPr txBox="1"/>
          <p:nvPr/>
        </p:nvSpPr>
        <p:spPr>
          <a:xfrm>
            <a:off x="2362540" y="2007184"/>
            <a:ext cx="761966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300" dirty="0">
                <a:solidFill>
                  <a:schemeClr val="bg2">
                    <a:lumMod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[ DB TEAM PROJECT</a:t>
            </a:r>
            <a:r>
              <a:rPr lang="ko-KR" altLang="en-US" sz="3300" dirty="0">
                <a:solidFill>
                  <a:schemeClr val="bg2">
                    <a:lumMod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3300" dirty="0">
                <a:solidFill>
                  <a:schemeClr val="bg2">
                    <a:lumMod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PHASE #3]</a:t>
            </a:r>
            <a:endParaRPr lang="ko-KR" altLang="en-US" sz="3300" dirty="0">
              <a:solidFill>
                <a:schemeClr val="bg2">
                  <a:lumMod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08127B-7DF1-4140-8C01-D14A7D93206E}"/>
              </a:ext>
            </a:extLst>
          </p:cNvPr>
          <p:cNvSpPr txBox="1"/>
          <p:nvPr/>
        </p:nvSpPr>
        <p:spPr>
          <a:xfrm>
            <a:off x="4480627" y="2719428"/>
            <a:ext cx="32307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COMP322004  |  TEAM 5</a:t>
            </a:r>
            <a:endParaRPr lang="ko-KR" altLang="en-US" dirty="0">
              <a:solidFill>
                <a:schemeClr val="bg2">
                  <a:lumMod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3410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C4D02A12-281B-4B15-A49E-078839E5C3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896" y="1554480"/>
            <a:ext cx="8158859" cy="409263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EC6FF57-C133-4215-AEFB-51B183724D62}"/>
              </a:ext>
            </a:extLst>
          </p:cNvPr>
          <p:cNvSpPr txBox="1"/>
          <p:nvPr/>
        </p:nvSpPr>
        <p:spPr>
          <a:xfrm>
            <a:off x="383800" y="489985"/>
            <a:ext cx="8747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02</a:t>
            </a:r>
            <a:endParaRPr lang="ko-KR" altLang="en-US" sz="4000" dirty="0">
              <a:solidFill>
                <a:srgbClr val="536B9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3" name="슬라이드 번호 개체 틀 7">
            <a:extLst>
              <a:ext uri="{FF2B5EF4-FFF2-40B4-BE49-F238E27FC236}">
                <a16:creationId xmlns:a16="http://schemas.microsoft.com/office/drawing/2014/main" id="{8D8CF2C5-07E7-477C-A001-4922FB3EA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80376" y="107001"/>
            <a:ext cx="727824" cy="365125"/>
          </a:xfrm>
        </p:spPr>
        <p:txBody>
          <a:bodyPr/>
          <a:lstStyle/>
          <a:p>
            <a:fld id="{21A475EC-3ABF-4889-8F11-D7C5881CC52C}" type="slidenum">
              <a:rPr lang="ko-KR" altLang="en-US" smtClean="0"/>
              <a:t>10</a:t>
            </a:fld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78293A8-7CDC-4DE9-A571-C5DDB487E982}"/>
              </a:ext>
            </a:extLst>
          </p:cNvPr>
          <p:cNvSpPr txBox="1"/>
          <p:nvPr/>
        </p:nvSpPr>
        <p:spPr>
          <a:xfrm>
            <a:off x="1226629" y="543846"/>
            <a:ext cx="1022877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실행방법 </a:t>
            </a:r>
            <a:r>
              <a:rPr lang="en-US" altLang="ko-KR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[2]</a:t>
            </a:r>
            <a:r>
              <a:rPr lang="ko-KR" altLang="en-US" sz="2800" dirty="0" err="1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메인화면</a:t>
            </a:r>
            <a:r>
              <a:rPr lang="en-US" altLang="ko-KR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로그인 성공</a:t>
            </a:r>
            <a:r>
              <a:rPr lang="en-US" altLang="ko-KR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endParaRPr lang="ko-KR" altLang="en-US" sz="2800" dirty="0">
              <a:solidFill>
                <a:srgbClr val="536B9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D3EABF13-E362-4A35-B999-D6FC69DB56E4}"/>
              </a:ext>
            </a:extLst>
          </p:cNvPr>
          <p:cNvGrpSpPr/>
          <p:nvPr/>
        </p:nvGrpSpPr>
        <p:grpSpPr>
          <a:xfrm>
            <a:off x="4699000" y="2482712"/>
            <a:ext cx="6857147" cy="891013"/>
            <a:chOff x="4699000" y="2406512"/>
            <a:chExt cx="6857147" cy="891013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88DED8E-7053-444B-AE29-93208BFD0115}"/>
                </a:ext>
              </a:extLst>
            </p:cNvPr>
            <p:cNvSpPr/>
            <p:nvPr/>
          </p:nvSpPr>
          <p:spPr>
            <a:xfrm>
              <a:off x="9067799" y="2406512"/>
              <a:ext cx="2488348" cy="89101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300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마이페이지</a:t>
              </a:r>
              <a:endParaRPr lang="en-US" altLang="ko-KR" sz="1300" dirty="0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  <a:p>
              <a:pPr algn="ctr"/>
              <a:endParaRPr lang="en-US" altLang="ko-KR" sz="5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개인정보 수정</a:t>
              </a:r>
              <a:r>
                <a:rPr lang="en-US" altLang="ko-KR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, </a:t>
              </a:r>
              <a:r>
                <a:rPr lang="ko-KR" altLang="en-US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장바구니 확인</a:t>
              </a:r>
              <a:r>
                <a:rPr lang="en-US" altLang="ko-KR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,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주문 내역 조회 가능</a:t>
              </a:r>
              <a:endPara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8A3B104C-9622-433C-B96C-75000D92DFAA}"/>
                </a:ext>
              </a:extLst>
            </p:cNvPr>
            <p:cNvGrpSpPr/>
            <p:nvPr/>
          </p:nvGrpSpPr>
          <p:grpSpPr>
            <a:xfrm>
              <a:off x="4699000" y="2446020"/>
              <a:ext cx="5008880" cy="228600"/>
              <a:chOff x="2020205" y="1993808"/>
              <a:chExt cx="5008880" cy="228600"/>
            </a:xfrm>
          </p:grpSpPr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278DA5AD-3E7E-49C3-9F84-677CE9AEDB9E}"/>
                  </a:ext>
                </a:extLst>
              </p:cNvPr>
              <p:cNvSpPr/>
              <p:nvPr/>
            </p:nvSpPr>
            <p:spPr>
              <a:xfrm>
                <a:off x="2020205" y="1993808"/>
                <a:ext cx="431800" cy="228600"/>
              </a:xfrm>
              <a:prstGeom prst="rect">
                <a:avLst/>
              </a:prstGeom>
              <a:noFill/>
              <a:ln w="2222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dirty="0"/>
              </a:p>
            </p:txBody>
          </p:sp>
          <p:cxnSp>
            <p:nvCxnSpPr>
              <p:cNvPr id="12" name="직선 연결선 11">
                <a:extLst>
                  <a:ext uri="{FF2B5EF4-FFF2-40B4-BE49-F238E27FC236}">
                    <a16:creationId xmlns:a16="http://schemas.microsoft.com/office/drawing/2014/main" id="{2A78D49B-8D4C-48A2-8407-66B443219EA5}"/>
                  </a:ext>
                </a:extLst>
              </p:cNvPr>
              <p:cNvCxnSpPr>
                <a:cxnSpLocks/>
                <a:endCxn id="11" idx="3"/>
              </p:cNvCxnSpPr>
              <p:nvPr/>
            </p:nvCxnSpPr>
            <p:spPr>
              <a:xfrm flipH="1" flipV="1">
                <a:off x="2452005" y="2108108"/>
                <a:ext cx="4577080" cy="1074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prstDash val="solid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87B00655-9217-4789-90B2-FC38F3414BE6}"/>
              </a:ext>
            </a:extLst>
          </p:cNvPr>
          <p:cNvGrpSpPr/>
          <p:nvPr/>
        </p:nvGrpSpPr>
        <p:grpSpPr>
          <a:xfrm>
            <a:off x="4598669" y="2837599"/>
            <a:ext cx="6957478" cy="933710"/>
            <a:chOff x="4598669" y="2837599"/>
            <a:chExt cx="6957478" cy="933710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8A16F4F3-82C9-4B0B-B59A-AF228CF1B8F7}"/>
                </a:ext>
              </a:extLst>
            </p:cNvPr>
            <p:cNvSpPr/>
            <p:nvPr/>
          </p:nvSpPr>
          <p:spPr>
            <a:xfrm>
              <a:off x="4598669" y="2837599"/>
              <a:ext cx="633731" cy="210391"/>
            </a:xfrm>
            <a:prstGeom prst="rect">
              <a:avLst/>
            </a:prstGeom>
            <a:noFill/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dirty="0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213CDF48-4CD9-489B-9D73-3608774D9E42}"/>
                </a:ext>
              </a:extLst>
            </p:cNvPr>
            <p:cNvSpPr/>
            <p:nvPr/>
          </p:nvSpPr>
          <p:spPr>
            <a:xfrm>
              <a:off x="9067799" y="3478921"/>
              <a:ext cx="2488348" cy="29238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300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카테고리로 상품 구경</a:t>
              </a:r>
              <a:endParaRPr lang="en-US" altLang="ko-KR" sz="1300" dirty="0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cxnSp>
          <p:nvCxnSpPr>
            <p:cNvPr id="20" name="연결선: 꺾임 19">
              <a:extLst>
                <a:ext uri="{FF2B5EF4-FFF2-40B4-BE49-F238E27FC236}">
                  <a16:creationId xmlns:a16="http://schemas.microsoft.com/office/drawing/2014/main" id="{0202E574-92A0-43CD-AFF2-DD705550FB1F}"/>
                </a:ext>
              </a:extLst>
            </p:cNvPr>
            <p:cNvCxnSpPr>
              <a:cxnSpLocks/>
              <a:stCxn id="18" idx="3"/>
            </p:cNvCxnSpPr>
            <p:nvPr/>
          </p:nvCxnSpPr>
          <p:spPr>
            <a:xfrm>
              <a:off x="5232400" y="2942795"/>
              <a:ext cx="4152900" cy="676705"/>
            </a:xfrm>
            <a:prstGeom prst="bentConnector3">
              <a:avLst>
                <a:gd name="adj1" fmla="val 87003"/>
              </a:avLst>
            </a:prstGeom>
            <a:ln w="19050">
              <a:solidFill>
                <a:srgbClr val="FFC000"/>
              </a:solidFill>
              <a:prstDash val="solid"/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4CD91A27-EA02-4394-AF19-60BD2EAD9908}"/>
              </a:ext>
            </a:extLst>
          </p:cNvPr>
          <p:cNvGrpSpPr/>
          <p:nvPr/>
        </p:nvGrpSpPr>
        <p:grpSpPr>
          <a:xfrm>
            <a:off x="4648200" y="3122070"/>
            <a:ext cx="6907947" cy="1016976"/>
            <a:chOff x="4648200" y="2754333"/>
            <a:chExt cx="6907947" cy="1016976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88AB381A-8344-4E9A-92BE-79013FA94DEC}"/>
                </a:ext>
              </a:extLst>
            </p:cNvPr>
            <p:cNvSpPr/>
            <p:nvPr/>
          </p:nvSpPr>
          <p:spPr>
            <a:xfrm>
              <a:off x="4648200" y="2754333"/>
              <a:ext cx="539750" cy="231121"/>
            </a:xfrm>
            <a:prstGeom prst="rect">
              <a:avLst/>
            </a:prstGeom>
            <a:noFill/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dirty="0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6E0EB97A-7203-41B5-A686-A214FDDA7823}"/>
                </a:ext>
              </a:extLst>
            </p:cNvPr>
            <p:cNvSpPr/>
            <p:nvPr/>
          </p:nvSpPr>
          <p:spPr>
            <a:xfrm>
              <a:off x="9067799" y="3478921"/>
              <a:ext cx="2488348" cy="29238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300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상품 검색</a:t>
              </a:r>
              <a:endParaRPr lang="en-US" altLang="ko-KR" sz="1300" dirty="0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cxnSp>
          <p:nvCxnSpPr>
            <p:cNvPr id="26" name="연결선: 꺾임 25">
              <a:extLst>
                <a:ext uri="{FF2B5EF4-FFF2-40B4-BE49-F238E27FC236}">
                  <a16:creationId xmlns:a16="http://schemas.microsoft.com/office/drawing/2014/main" id="{6AC6C422-36E1-4E81-B76E-9A409FD09987}"/>
                </a:ext>
              </a:extLst>
            </p:cNvPr>
            <p:cNvCxnSpPr>
              <a:cxnSpLocks/>
              <a:stCxn id="24" idx="3"/>
            </p:cNvCxnSpPr>
            <p:nvPr/>
          </p:nvCxnSpPr>
          <p:spPr>
            <a:xfrm>
              <a:off x="5187950" y="2869894"/>
              <a:ext cx="4648200" cy="779639"/>
            </a:xfrm>
            <a:prstGeom prst="bentConnector3">
              <a:avLst>
                <a:gd name="adj1" fmla="val 75546"/>
              </a:avLst>
            </a:prstGeom>
            <a:ln w="19050">
              <a:solidFill>
                <a:srgbClr val="FFC000"/>
              </a:solidFill>
              <a:prstDash val="solid"/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E0D0D3BB-2761-4A14-A855-731CCA530FD6}"/>
              </a:ext>
            </a:extLst>
          </p:cNvPr>
          <p:cNvGrpSpPr/>
          <p:nvPr/>
        </p:nvGrpSpPr>
        <p:grpSpPr>
          <a:xfrm>
            <a:off x="4699000" y="3424926"/>
            <a:ext cx="6857147" cy="1042375"/>
            <a:chOff x="4699000" y="2728934"/>
            <a:chExt cx="6857147" cy="1042375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F2D06025-593E-4AD4-BE57-B7B75EDCB46C}"/>
                </a:ext>
              </a:extLst>
            </p:cNvPr>
            <p:cNvSpPr/>
            <p:nvPr/>
          </p:nvSpPr>
          <p:spPr>
            <a:xfrm>
              <a:off x="4699000" y="2728934"/>
              <a:ext cx="451356" cy="223102"/>
            </a:xfrm>
            <a:prstGeom prst="rect">
              <a:avLst/>
            </a:prstGeom>
            <a:noFill/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dirty="0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5EFE5DF4-DE0E-49A9-9CDC-A5F67DBA8EDD}"/>
                </a:ext>
              </a:extLst>
            </p:cNvPr>
            <p:cNvSpPr/>
            <p:nvPr/>
          </p:nvSpPr>
          <p:spPr>
            <a:xfrm>
              <a:off x="9067799" y="3478921"/>
              <a:ext cx="2488348" cy="29238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300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로그아웃</a:t>
              </a:r>
              <a:endParaRPr lang="en-US" altLang="ko-KR" sz="1300" dirty="0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cxnSp>
          <p:nvCxnSpPr>
            <p:cNvPr id="37" name="연결선: 꺾임 36">
              <a:extLst>
                <a:ext uri="{FF2B5EF4-FFF2-40B4-BE49-F238E27FC236}">
                  <a16:creationId xmlns:a16="http://schemas.microsoft.com/office/drawing/2014/main" id="{719B13A9-685A-405C-A2E0-9F5AB73D7DAB}"/>
                </a:ext>
              </a:extLst>
            </p:cNvPr>
            <p:cNvCxnSpPr>
              <a:cxnSpLocks/>
              <a:stCxn id="35" idx="3"/>
            </p:cNvCxnSpPr>
            <p:nvPr/>
          </p:nvCxnSpPr>
          <p:spPr>
            <a:xfrm>
              <a:off x="5150356" y="2840485"/>
              <a:ext cx="4685794" cy="783648"/>
            </a:xfrm>
            <a:prstGeom prst="bentConnector3">
              <a:avLst>
                <a:gd name="adj1" fmla="val 72360"/>
              </a:avLst>
            </a:prstGeom>
            <a:ln w="19050">
              <a:solidFill>
                <a:srgbClr val="FFC000"/>
              </a:solidFill>
              <a:prstDash val="solid"/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68771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C4D02A12-281B-4B15-A49E-078839E5C3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896" y="1554480"/>
            <a:ext cx="8158859" cy="409263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EC6FF57-C133-4215-AEFB-51B183724D62}"/>
              </a:ext>
            </a:extLst>
          </p:cNvPr>
          <p:cNvSpPr txBox="1"/>
          <p:nvPr/>
        </p:nvSpPr>
        <p:spPr>
          <a:xfrm>
            <a:off x="383800" y="489985"/>
            <a:ext cx="8747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02</a:t>
            </a:r>
            <a:endParaRPr lang="ko-KR" altLang="en-US" sz="4000" dirty="0">
              <a:solidFill>
                <a:srgbClr val="536B9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3" name="슬라이드 번호 개체 틀 7">
            <a:extLst>
              <a:ext uri="{FF2B5EF4-FFF2-40B4-BE49-F238E27FC236}">
                <a16:creationId xmlns:a16="http://schemas.microsoft.com/office/drawing/2014/main" id="{8D8CF2C5-07E7-477C-A001-4922FB3EA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80376" y="107001"/>
            <a:ext cx="727824" cy="365125"/>
          </a:xfrm>
        </p:spPr>
        <p:txBody>
          <a:bodyPr/>
          <a:lstStyle/>
          <a:p>
            <a:fld id="{21A475EC-3ABF-4889-8F11-D7C5881CC52C}" type="slidenum">
              <a:rPr lang="ko-KR" altLang="en-US" smtClean="0"/>
              <a:t>11</a:t>
            </a:fld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78293A8-7CDC-4DE9-A571-C5DDB487E982}"/>
              </a:ext>
            </a:extLst>
          </p:cNvPr>
          <p:cNvSpPr txBox="1"/>
          <p:nvPr/>
        </p:nvSpPr>
        <p:spPr>
          <a:xfrm>
            <a:off x="1226629" y="543846"/>
            <a:ext cx="1022877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실행방법 </a:t>
            </a:r>
            <a:r>
              <a:rPr lang="en-US" altLang="ko-KR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[2-1]</a:t>
            </a:r>
            <a:r>
              <a:rPr lang="ko-KR" altLang="en-US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마이 페이지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23B50C4-4013-4320-880F-88AF80699B02}"/>
              </a:ext>
            </a:extLst>
          </p:cNvPr>
          <p:cNvGrpSpPr/>
          <p:nvPr/>
        </p:nvGrpSpPr>
        <p:grpSpPr>
          <a:xfrm>
            <a:off x="4419601" y="2406512"/>
            <a:ext cx="7136546" cy="1168012"/>
            <a:chOff x="4419601" y="2406512"/>
            <a:chExt cx="7136546" cy="1168012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CDBE61DD-C8BB-434B-80D0-BEBDF6F5396E}"/>
                </a:ext>
              </a:extLst>
            </p:cNvPr>
            <p:cNvSpPr/>
            <p:nvPr/>
          </p:nvSpPr>
          <p:spPr>
            <a:xfrm>
              <a:off x="9067799" y="2406512"/>
              <a:ext cx="2488348" cy="116801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300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개인정보 수정</a:t>
              </a:r>
              <a:endParaRPr lang="en-US" altLang="ko-KR" sz="1300" dirty="0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  <a:p>
              <a:pPr algn="ctr"/>
              <a:endParaRPr lang="en-US" altLang="ko-KR" sz="5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회원가입 시 입력한 정보 중 </a:t>
              </a:r>
              <a:endPara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비밀번호를 제외한 정보를</a:t>
              </a:r>
              <a:endPara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수정 가능한 화면으로 전환한다</a:t>
              </a:r>
              <a:r>
                <a:rPr lang="en-US" altLang="ko-KR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.</a:t>
              </a:r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701FAC47-6B67-432E-B891-158F60226523}"/>
                </a:ext>
              </a:extLst>
            </p:cNvPr>
            <p:cNvGrpSpPr/>
            <p:nvPr/>
          </p:nvGrpSpPr>
          <p:grpSpPr>
            <a:xfrm>
              <a:off x="4419601" y="2446020"/>
              <a:ext cx="5288279" cy="228600"/>
              <a:chOff x="1740806" y="1993808"/>
              <a:chExt cx="5288279" cy="228600"/>
            </a:xfrm>
          </p:grpSpPr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949C73AA-7112-4BF2-A4CB-69DB584BC1DD}"/>
                  </a:ext>
                </a:extLst>
              </p:cNvPr>
              <p:cNvSpPr/>
              <p:nvPr/>
            </p:nvSpPr>
            <p:spPr>
              <a:xfrm>
                <a:off x="1740806" y="1993808"/>
                <a:ext cx="990600" cy="228600"/>
              </a:xfrm>
              <a:prstGeom prst="rect">
                <a:avLst/>
              </a:prstGeom>
              <a:noFill/>
              <a:ln w="2222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dirty="0"/>
              </a:p>
            </p:txBody>
          </p:sp>
          <p:cxnSp>
            <p:nvCxnSpPr>
              <p:cNvPr id="12" name="직선 연결선 11">
                <a:extLst>
                  <a:ext uri="{FF2B5EF4-FFF2-40B4-BE49-F238E27FC236}">
                    <a16:creationId xmlns:a16="http://schemas.microsoft.com/office/drawing/2014/main" id="{CC968206-BBC6-4E1D-96C0-B2B0C3F71E5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31407" y="2109181"/>
                <a:ext cx="4297678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prstDash val="solid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33AF20B-2FD0-48ED-AE34-61D13BED0355}"/>
              </a:ext>
            </a:extLst>
          </p:cNvPr>
          <p:cNvGrpSpPr/>
          <p:nvPr/>
        </p:nvGrpSpPr>
        <p:grpSpPr>
          <a:xfrm>
            <a:off x="4579619" y="2749236"/>
            <a:ext cx="6976528" cy="1214408"/>
            <a:chOff x="4579619" y="2454713"/>
            <a:chExt cx="6976528" cy="1214408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479897CB-E809-4E01-8EBD-EDAD120582F5}"/>
                </a:ext>
              </a:extLst>
            </p:cNvPr>
            <p:cNvSpPr/>
            <p:nvPr/>
          </p:nvSpPr>
          <p:spPr>
            <a:xfrm>
              <a:off x="9067799" y="3376733"/>
              <a:ext cx="2488348" cy="29238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300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비밀번호 수정</a:t>
              </a:r>
              <a:endPara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9CCCA067-1ACD-4BA8-A408-E69820400A39}"/>
                </a:ext>
              </a:extLst>
            </p:cNvPr>
            <p:cNvSpPr/>
            <p:nvPr/>
          </p:nvSpPr>
          <p:spPr>
            <a:xfrm>
              <a:off x="4579619" y="2454713"/>
              <a:ext cx="678181" cy="210391"/>
            </a:xfrm>
            <a:prstGeom prst="rect">
              <a:avLst/>
            </a:prstGeom>
            <a:noFill/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dirty="0"/>
            </a:p>
          </p:txBody>
        </p:sp>
      </p:grpSp>
      <p:cxnSp>
        <p:nvCxnSpPr>
          <p:cNvPr id="18" name="연결선: 꺾임 17">
            <a:extLst>
              <a:ext uri="{FF2B5EF4-FFF2-40B4-BE49-F238E27FC236}">
                <a16:creationId xmlns:a16="http://schemas.microsoft.com/office/drawing/2014/main" id="{24F1AE6D-2216-4A21-8F82-E7B6CC4EEF0C}"/>
              </a:ext>
            </a:extLst>
          </p:cNvPr>
          <p:cNvCxnSpPr>
            <a:cxnSpLocks/>
          </p:cNvCxnSpPr>
          <p:nvPr/>
        </p:nvCxnSpPr>
        <p:spPr>
          <a:xfrm>
            <a:off x="5257800" y="2859718"/>
            <a:ext cx="4450080" cy="957902"/>
          </a:xfrm>
          <a:prstGeom prst="bentConnector3">
            <a:avLst>
              <a:gd name="adj1" fmla="val 80993"/>
            </a:avLst>
          </a:prstGeom>
          <a:ln w="19050">
            <a:solidFill>
              <a:srgbClr val="FFC000"/>
            </a:solidFill>
            <a:prstDash val="solid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ED78C08B-C916-49CA-8172-C6AC4B3BBABE}"/>
              </a:ext>
            </a:extLst>
          </p:cNvPr>
          <p:cNvGrpSpPr/>
          <p:nvPr/>
        </p:nvGrpSpPr>
        <p:grpSpPr>
          <a:xfrm>
            <a:off x="4579619" y="3047149"/>
            <a:ext cx="6976528" cy="1896930"/>
            <a:chOff x="4579619" y="3047149"/>
            <a:chExt cx="6976528" cy="1896930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8551DF3E-6722-4146-B655-5A1B1A83EBE8}"/>
                </a:ext>
              </a:extLst>
            </p:cNvPr>
            <p:cNvSpPr/>
            <p:nvPr/>
          </p:nvSpPr>
          <p:spPr>
            <a:xfrm>
              <a:off x="4579619" y="3047149"/>
              <a:ext cx="678181" cy="210391"/>
            </a:xfrm>
            <a:prstGeom prst="rect">
              <a:avLst/>
            </a:prstGeom>
            <a:noFill/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dirty="0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7577D053-C3CD-46C4-8DE5-C84264B87F67}"/>
                </a:ext>
              </a:extLst>
            </p:cNvPr>
            <p:cNvSpPr/>
            <p:nvPr/>
          </p:nvSpPr>
          <p:spPr>
            <a:xfrm>
              <a:off x="9067799" y="4053066"/>
              <a:ext cx="2488348" cy="89101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300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장바구니 확인 및 수정</a:t>
              </a:r>
              <a:endParaRPr lang="en-US" altLang="ko-KR" sz="1300" dirty="0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  <a:p>
              <a:pPr algn="ctr"/>
              <a:endParaRPr lang="en-US" altLang="ko-KR" sz="5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장바구니에 담아둔 상품을 확인할</a:t>
              </a:r>
              <a:endPara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수 있고 삭제 및 주문이 가능하다</a:t>
              </a:r>
              <a:r>
                <a:rPr lang="en-US" altLang="ko-KR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.</a:t>
              </a:r>
            </a:p>
          </p:txBody>
        </p:sp>
        <p:cxnSp>
          <p:nvCxnSpPr>
            <p:cNvPr id="24" name="연결선: 꺾임 23">
              <a:extLst>
                <a:ext uri="{FF2B5EF4-FFF2-40B4-BE49-F238E27FC236}">
                  <a16:creationId xmlns:a16="http://schemas.microsoft.com/office/drawing/2014/main" id="{F6679177-44C0-41B2-9654-47685C3B02E1}"/>
                </a:ext>
              </a:extLst>
            </p:cNvPr>
            <p:cNvCxnSpPr>
              <a:cxnSpLocks/>
            </p:cNvCxnSpPr>
            <p:nvPr/>
          </p:nvCxnSpPr>
          <p:spPr>
            <a:xfrm>
              <a:off x="5257800" y="3152186"/>
              <a:ext cx="4107180" cy="1075904"/>
            </a:xfrm>
            <a:prstGeom prst="bentConnector3">
              <a:avLst>
                <a:gd name="adj1" fmla="val 82096"/>
              </a:avLst>
            </a:prstGeom>
            <a:ln w="19050">
              <a:solidFill>
                <a:srgbClr val="FFC000"/>
              </a:solidFill>
              <a:prstDash val="solid"/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40B797E-A234-45E2-A4B5-247F93AB2D5F}"/>
              </a:ext>
            </a:extLst>
          </p:cNvPr>
          <p:cNvSpPr/>
          <p:nvPr/>
        </p:nvSpPr>
        <p:spPr>
          <a:xfrm>
            <a:off x="4610099" y="3345931"/>
            <a:ext cx="596137" cy="210391"/>
          </a:xfrm>
          <a:prstGeom prst="rect">
            <a:avLst/>
          </a:prstGeom>
          <a:noFill/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1BDD0F5-4815-43FA-AB34-3F4B818B6398}"/>
              </a:ext>
            </a:extLst>
          </p:cNvPr>
          <p:cNvSpPr/>
          <p:nvPr/>
        </p:nvSpPr>
        <p:spPr>
          <a:xfrm>
            <a:off x="959975" y="2320594"/>
            <a:ext cx="2106658" cy="8910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300" dirty="0">
                <a:latin typeface="HY견고딕" panose="02030600000101010101" pitchFamily="18" charset="-127"/>
                <a:ea typeface="HY견고딕" panose="02030600000101010101" pitchFamily="18" charset="-127"/>
              </a:rPr>
              <a:t>주문 기록 확인</a:t>
            </a:r>
            <a:endParaRPr lang="en-US" altLang="ko-KR" sz="13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endParaRPr lang="en-US" altLang="ko-KR" sz="5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본인의 과거 주문 기록을 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확인할 수 있다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cxnSp>
        <p:nvCxnSpPr>
          <p:cNvPr id="33" name="연결선: 꺾임 32">
            <a:extLst>
              <a:ext uri="{FF2B5EF4-FFF2-40B4-BE49-F238E27FC236}">
                <a16:creationId xmlns:a16="http://schemas.microsoft.com/office/drawing/2014/main" id="{F4D56714-E7C9-4B4A-B4AF-1B64409AA8AF}"/>
              </a:ext>
            </a:extLst>
          </p:cNvPr>
          <p:cNvCxnSpPr>
            <a:cxnSpLocks/>
          </p:cNvCxnSpPr>
          <p:nvPr/>
        </p:nvCxnSpPr>
        <p:spPr>
          <a:xfrm rot="10800000">
            <a:off x="2628900" y="2479217"/>
            <a:ext cx="1981200" cy="984579"/>
          </a:xfrm>
          <a:prstGeom prst="bentConnector3">
            <a:avLst>
              <a:gd name="adj1" fmla="val 46923"/>
            </a:avLst>
          </a:prstGeom>
          <a:ln w="19050">
            <a:solidFill>
              <a:srgbClr val="FFC000"/>
            </a:solidFill>
            <a:prstDash val="solid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EDF301E4-9BA1-41AE-AAA4-7FE8BBED1C1D}"/>
              </a:ext>
            </a:extLst>
          </p:cNvPr>
          <p:cNvSpPr/>
          <p:nvPr/>
        </p:nvSpPr>
        <p:spPr>
          <a:xfrm>
            <a:off x="959975" y="3588783"/>
            <a:ext cx="2106658" cy="8910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3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메인화면으로</a:t>
            </a:r>
            <a:r>
              <a:rPr lang="ko-KR" altLang="en-US" sz="1300" dirty="0">
                <a:latin typeface="HY견고딕" panose="02030600000101010101" pitchFamily="18" charset="-127"/>
                <a:ea typeface="HY견고딕" panose="02030600000101010101" pitchFamily="18" charset="-127"/>
              </a:rPr>
              <a:t> 전환</a:t>
            </a:r>
            <a:endParaRPr lang="en-US" altLang="ko-KR" sz="13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endParaRPr lang="en-US" altLang="ko-KR" sz="5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(Back)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버튼을 누르면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메인 화면으로 전환한다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5F535DF2-3BEB-4EE4-82E4-65769D4DD534}"/>
              </a:ext>
            </a:extLst>
          </p:cNvPr>
          <p:cNvSpPr/>
          <p:nvPr/>
        </p:nvSpPr>
        <p:spPr>
          <a:xfrm>
            <a:off x="4768345" y="3634996"/>
            <a:ext cx="306576" cy="210391"/>
          </a:xfrm>
          <a:prstGeom prst="rect">
            <a:avLst/>
          </a:prstGeom>
          <a:noFill/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23E70702-84C7-4745-9238-DA5E5F6818DA}"/>
              </a:ext>
            </a:extLst>
          </p:cNvPr>
          <p:cNvCxnSpPr>
            <a:cxnSpLocks/>
          </p:cNvCxnSpPr>
          <p:nvPr/>
        </p:nvCxnSpPr>
        <p:spPr>
          <a:xfrm>
            <a:off x="2849880" y="3740191"/>
            <a:ext cx="1918465" cy="0"/>
          </a:xfrm>
          <a:prstGeom prst="line">
            <a:avLst/>
          </a:prstGeom>
          <a:ln w="19050">
            <a:solidFill>
              <a:schemeClr val="accent4"/>
            </a:solidFill>
            <a:prstDash val="solid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5818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2" grpId="0"/>
      <p:bldP spid="36" grpId="0"/>
      <p:bldP spid="3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C4D02A12-281B-4B15-A49E-078839E5C3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897" y="1554480"/>
            <a:ext cx="8158857" cy="40926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EC6FF57-C133-4215-AEFB-51B183724D62}"/>
              </a:ext>
            </a:extLst>
          </p:cNvPr>
          <p:cNvSpPr txBox="1"/>
          <p:nvPr/>
        </p:nvSpPr>
        <p:spPr>
          <a:xfrm>
            <a:off x="383800" y="489985"/>
            <a:ext cx="8747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02</a:t>
            </a:r>
            <a:endParaRPr lang="ko-KR" altLang="en-US" sz="4000" dirty="0">
              <a:solidFill>
                <a:srgbClr val="536B9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3" name="슬라이드 번호 개체 틀 7">
            <a:extLst>
              <a:ext uri="{FF2B5EF4-FFF2-40B4-BE49-F238E27FC236}">
                <a16:creationId xmlns:a16="http://schemas.microsoft.com/office/drawing/2014/main" id="{8D8CF2C5-07E7-477C-A001-4922FB3EA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80376" y="107001"/>
            <a:ext cx="727824" cy="365125"/>
          </a:xfrm>
        </p:spPr>
        <p:txBody>
          <a:bodyPr/>
          <a:lstStyle/>
          <a:p>
            <a:fld id="{21A475EC-3ABF-4889-8F11-D7C5881CC52C}" type="slidenum">
              <a:rPr lang="ko-KR" altLang="en-US" smtClean="0"/>
              <a:t>12</a:t>
            </a:fld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78293A8-7CDC-4DE9-A571-C5DDB487E982}"/>
              </a:ext>
            </a:extLst>
          </p:cNvPr>
          <p:cNvSpPr txBox="1"/>
          <p:nvPr/>
        </p:nvSpPr>
        <p:spPr>
          <a:xfrm>
            <a:off x="1226629" y="543846"/>
            <a:ext cx="1022877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실행방법 </a:t>
            </a:r>
            <a:r>
              <a:rPr lang="en-US" altLang="ko-KR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[2-1-1]</a:t>
            </a:r>
            <a:r>
              <a:rPr lang="ko-KR" altLang="en-US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마이 페이지 </a:t>
            </a:r>
            <a:r>
              <a:rPr lang="en-US" altLang="ko-KR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개인정보 수정</a:t>
            </a:r>
          </a:p>
        </p:txBody>
      </p:sp>
    </p:spTree>
    <p:extLst>
      <p:ext uri="{BB962C8B-B14F-4D97-AF65-F5344CB8AC3E}">
        <p14:creationId xmlns:p14="http://schemas.microsoft.com/office/powerpoint/2010/main" val="34002845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C4D02A12-281B-4B15-A49E-078839E5C3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898" y="1554480"/>
            <a:ext cx="8158855" cy="40926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EC6FF57-C133-4215-AEFB-51B183724D62}"/>
              </a:ext>
            </a:extLst>
          </p:cNvPr>
          <p:cNvSpPr txBox="1"/>
          <p:nvPr/>
        </p:nvSpPr>
        <p:spPr>
          <a:xfrm>
            <a:off x="383800" y="489985"/>
            <a:ext cx="8747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02</a:t>
            </a:r>
            <a:endParaRPr lang="ko-KR" altLang="en-US" sz="4000" dirty="0">
              <a:solidFill>
                <a:srgbClr val="536B9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3" name="슬라이드 번호 개체 틀 7">
            <a:extLst>
              <a:ext uri="{FF2B5EF4-FFF2-40B4-BE49-F238E27FC236}">
                <a16:creationId xmlns:a16="http://schemas.microsoft.com/office/drawing/2014/main" id="{8D8CF2C5-07E7-477C-A001-4922FB3EA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80376" y="107001"/>
            <a:ext cx="727824" cy="365125"/>
          </a:xfrm>
        </p:spPr>
        <p:txBody>
          <a:bodyPr/>
          <a:lstStyle/>
          <a:p>
            <a:fld id="{21A475EC-3ABF-4889-8F11-D7C5881CC52C}" type="slidenum">
              <a:rPr lang="ko-KR" altLang="en-US" smtClean="0"/>
              <a:t>13</a:t>
            </a:fld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78293A8-7CDC-4DE9-A571-C5DDB487E982}"/>
              </a:ext>
            </a:extLst>
          </p:cNvPr>
          <p:cNvSpPr txBox="1"/>
          <p:nvPr/>
        </p:nvSpPr>
        <p:spPr>
          <a:xfrm>
            <a:off x="1226629" y="543846"/>
            <a:ext cx="1022877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실행방법 </a:t>
            </a:r>
            <a:r>
              <a:rPr lang="en-US" altLang="ko-KR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[2-1-1]</a:t>
            </a:r>
            <a:r>
              <a:rPr lang="ko-KR" altLang="en-US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마이 페이지 </a:t>
            </a:r>
            <a:r>
              <a:rPr lang="en-US" altLang="ko-KR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개인정보 수정 작성 예시</a:t>
            </a:r>
          </a:p>
        </p:txBody>
      </p:sp>
    </p:spTree>
    <p:extLst>
      <p:ext uri="{BB962C8B-B14F-4D97-AF65-F5344CB8AC3E}">
        <p14:creationId xmlns:p14="http://schemas.microsoft.com/office/powerpoint/2010/main" val="2163979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C4D02A12-281B-4B15-A49E-078839E5C3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898" y="1554480"/>
            <a:ext cx="8158855" cy="409262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EC6FF57-C133-4215-AEFB-51B183724D62}"/>
              </a:ext>
            </a:extLst>
          </p:cNvPr>
          <p:cNvSpPr txBox="1"/>
          <p:nvPr/>
        </p:nvSpPr>
        <p:spPr>
          <a:xfrm>
            <a:off x="383800" y="489985"/>
            <a:ext cx="8747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02</a:t>
            </a:r>
            <a:endParaRPr lang="ko-KR" altLang="en-US" sz="4000" dirty="0">
              <a:solidFill>
                <a:srgbClr val="536B9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3" name="슬라이드 번호 개체 틀 7">
            <a:extLst>
              <a:ext uri="{FF2B5EF4-FFF2-40B4-BE49-F238E27FC236}">
                <a16:creationId xmlns:a16="http://schemas.microsoft.com/office/drawing/2014/main" id="{8D8CF2C5-07E7-477C-A001-4922FB3EA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80376" y="107001"/>
            <a:ext cx="727824" cy="365125"/>
          </a:xfrm>
        </p:spPr>
        <p:txBody>
          <a:bodyPr/>
          <a:lstStyle/>
          <a:p>
            <a:fld id="{21A475EC-3ABF-4889-8F11-D7C5881CC52C}" type="slidenum">
              <a:rPr lang="ko-KR" altLang="en-US" smtClean="0"/>
              <a:t>14</a:t>
            </a:fld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78293A8-7CDC-4DE9-A571-C5DDB487E982}"/>
              </a:ext>
            </a:extLst>
          </p:cNvPr>
          <p:cNvSpPr txBox="1"/>
          <p:nvPr/>
        </p:nvSpPr>
        <p:spPr>
          <a:xfrm>
            <a:off x="1226629" y="543846"/>
            <a:ext cx="1022877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실행방법 </a:t>
            </a:r>
            <a:r>
              <a:rPr lang="en-US" altLang="ko-KR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[2-1-2]</a:t>
            </a:r>
            <a:r>
              <a:rPr lang="ko-KR" altLang="en-US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마이 페이지 </a:t>
            </a:r>
            <a:r>
              <a:rPr lang="en-US" altLang="ko-KR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비밀번호 수정</a:t>
            </a:r>
          </a:p>
        </p:txBody>
      </p:sp>
    </p:spTree>
    <p:extLst>
      <p:ext uri="{BB962C8B-B14F-4D97-AF65-F5344CB8AC3E}">
        <p14:creationId xmlns:p14="http://schemas.microsoft.com/office/powerpoint/2010/main" val="12208088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C4D02A12-281B-4B15-A49E-078839E5C3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898" y="1554480"/>
            <a:ext cx="8158855" cy="409262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EC6FF57-C133-4215-AEFB-51B183724D62}"/>
              </a:ext>
            </a:extLst>
          </p:cNvPr>
          <p:cNvSpPr txBox="1"/>
          <p:nvPr/>
        </p:nvSpPr>
        <p:spPr>
          <a:xfrm>
            <a:off x="383800" y="489985"/>
            <a:ext cx="8747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02</a:t>
            </a:r>
            <a:endParaRPr lang="ko-KR" altLang="en-US" sz="4000" dirty="0">
              <a:solidFill>
                <a:srgbClr val="536B9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3" name="슬라이드 번호 개체 틀 7">
            <a:extLst>
              <a:ext uri="{FF2B5EF4-FFF2-40B4-BE49-F238E27FC236}">
                <a16:creationId xmlns:a16="http://schemas.microsoft.com/office/drawing/2014/main" id="{8D8CF2C5-07E7-477C-A001-4922FB3EA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80376" y="107001"/>
            <a:ext cx="727824" cy="365125"/>
          </a:xfrm>
        </p:spPr>
        <p:txBody>
          <a:bodyPr/>
          <a:lstStyle/>
          <a:p>
            <a:fld id="{21A475EC-3ABF-4889-8F11-D7C5881CC52C}" type="slidenum">
              <a:rPr lang="ko-KR" altLang="en-US" smtClean="0"/>
              <a:t>15</a:t>
            </a:fld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78293A8-7CDC-4DE9-A571-C5DDB487E982}"/>
              </a:ext>
            </a:extLst>
          </p:cNvPr>
          <p:cNvSpPr txBox="1"/>
          <p:nvPr/>
        </p:nvSpPr>
        <p:spPr>
          <a:xfrm>
            <a:off x="1226629" y="543846"/>
            <a:ext cx="1022877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실행방법 </a:t>
            </a:r>
            <a:r>
              <a:rPr lang="en-US" altLang="ko-KR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[2-1-2]</a:t>
            </a:r>
            <a:r>
              <a:rPr lang="ko-KR" altLang="en-US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마이 페이지 </a:t>
            </a:r>
            <a:r>
              <a:rPr lang="en-US" altLang="ko-KR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비밀번호 수정 작성 예시</a:t>
            </a:r>
          </a:p>
        </p:txBody>
      </p:sp>
    </p:spTree>
    <p:extLst>
      <p:ext uri="{BB962C8B-B14F-4D97-AF65-F5344CB8AC3E}">
        <p14:creationId xmlns:p14="http://schemas.microsoft.com/office/powerpoint/2010/main" val="22371163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C4D02A12-281B-4B15-A49E-078839E5C3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897" y="1554480"/>
            <a:ext cx="8158857" cy="40926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EC6FF57-C133-4215-AEFB-51B183724D62}"/>
              </a:ext>
            </a:extLst>
          </p:cNvPr>
          <p:cNvSpPr txBox="1"/>
          <p:nvPr/>
        </p:nvSpPr>
        <p:spPr>
          <a:xfrm>
            <a:off x="383800" y="489985"/>
            <a:ext cx="8747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02</a:t>
            </a:r>
            <a:endParaRPr lang="ko-KR" altLang="en-US" sz="4000" dirty="0">
              <a:solidFill>
                <a:srgbClr val="536B9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3" name="슬라이드 번호 개체 틀 7">
            <a:extLst>
              <a:ext uri="{FF2B5EF4-FFF2-40B4-BE49-F238E27FC236}">
                <a16:creationId xmlns:a16="http://schemas.microsoft.com/office/drawing/2014/main" id="{8D8CF2C5-07E7-477C-A001-4922FB3EA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80376" y="107001"/>
            <a:ext cx="727824" cy="365125"/>
          </a:xfrm>
        </p:spPr>
        <p:txBody>
          <a:bodyPr/>
          <a:lstStyle/>
          <a:p>
            <a:fld id="{21A475EC-3ABF-4889-8F11-D7C5881CC52C}" type="slidenum">
              <a:rPr lang="ko-KR" altLang="en-US" smtClean="0"/>
              <a:t>16</a:t>
            </a:fld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78293A8-7CDC-4DE9-A571-C5DDB487E982}"/>
              </a:ext>
            </a:extLst>
          </p:cNvPr>
          <p:cNvSpPr txBox="1"/>
          <p:nvPr/>
        </p:nvSpPr>
        <p:spPr>
          <a:xfrm>
            <a:off x="1226629" y="543846"/>
            <a:ext cx="1022877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실행방법 </a:t>
            </a:r>
            <a:r>
              <a:rPr lang="en-US" altLang="ko-KR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[2-1-3]</a:t>
            </a:r>
            <a:r>
              <a:rPr lang="ko-KR" altLang="en-US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마이 페이지 </a:t>
            </a:r>
            <a:r>
              <a:rPr lang="en-US" altLang="ko-KR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장바구니 확인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389A3971-F82C-4CB3-865E-308E01CD5A87}"/>
              </a:ext>
            </a:extLst>
          </p:cNvPr>
          <p:cNvGrpSpPr/>
          <p:nvPr/>
        </p:nvGrpSpPr>
        <p:grpSpPr>
          <a:xfrm>
            <a:off x="5662833" y="2711796"/>
            <a:ext cx="5944347" cy="292388"/>
            <a:chOff x="5662833" y="2711796"/>
            <a:chExt cx="5944347" cy="292388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133AF20B-2FD0-48ED-AE34-61D13BED0355}"/>
                </a:ext>
              </a:extLst>
            </p:cNvPr>
            <p:cNvGrpSpPr/>
            <p:nvPr/>
          </p:nvGrpSpPr>
          <p:grpSpPr>
            <a:xfrm>
              <a:off x="5662833" y="2711796"/>
              <a:ext cx="5944347" cy="292388"/>
              <a:chOff x="5662833" y="2417273"/>
              <a:chExt cx="5944347" cy="292388"/>
            </a:xfrm>
          </p:grpSpPr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479897CB-E809-4E01-8EBD-EDAD120582F5}"/>
                  </a:ext>
                </a:extLst>
              </p:cNvPr>
              <p:cNvSpPr/>
              <p:nvPr/>
            </p:nvSpPr>
            <p:spPr>
              <a:xfrm>
                <a:off x="9118832" y="2417273"/>
                <a:ext cx="2488348" cy="29238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300" dirty="0"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상품 상세정보 확인</a:t>
                </a:r>
                <a:endParaRPr lang="en-US" altLang="ko-KR" sz="12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9CCCA067-1ACD-4BA8-A408-E69820400A39}"/>
                  </a:ext>
                </a:extLst>
              </p:cNvPr>
              <p:cNvSpPr/>
              <p:nvPr/>
            </p:nvSpPr>
            <p:spPr>
              <a:xfrm>
                <a:off x="5662833" y="2449657"/>
                <a:ext cx="341727" cy="227620"/>
              </a:xfrm>
              <a:prstGeom prst="rect">
                <a:avLst/>
              </a:prstGeom>
              <a:noFill/>
              <a:ln w="2222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dirty="0"/>
              </a:p>
            </p:txBody>
          </p:sp>
        </p:grp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23E70702-84C7-4745-9238-DA5E5F6818DA}"/>
                </a:ext>
              </a:extLst>
            </p:cNvPr>
            <p:cNvCxnSpPr>
              <a:cxnSpLocks/>
              <a:endCxn id="16" idx="3"/>
            </p:cNvCxnSpPr>
            <p:nvPr/>
          </p:nvCxnSpPr>
          <p:spPr>
            <a:xfrm flipH="1">
              <a:off x="6004560" y="2857990"/>
              <a:ext cx="3543299" cy="0"/>
            </a:xfrm>
            <a:prstGeom prst="line">
              <a:avLst/>
            </a:prstGeom>
            <a:ln w="19050">
              <a:solidFill>
                <a:schemeClr val="accent4"/>
              </a:solidFill>
              <a:prstDash val="solid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DC7F169E-EE4B-4C52-9E0A-5C7D7C8DDD2A}"/>
              </a:ext>
            </a:extLst>
          </p:cNvPr>
          <p:cNvGrpSpPr/>
          <p:nvPr/>
        </p:nvGrpSpPr>
        <p:grpSpPr>
          <a:xfrm>
            <a:off x="4745083" y="3401670"/>
            <a:ext cx="6862097" cy="292388"/>
            <a:chOff x="4735558" y="3087345"/>
            <a:chExt cx="6862097" cy="292388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8551DF3E-6722-4146-B655-5A1B1A83EBE8}"/>
                </a:ext>
              </a:extLst>
            </p:cNvPr>
            <p:cNvSpPr/>
            <p:nvPr/>
          </p:nvSpPr>
          <p:spPr>
            <a:xfrm>
              <a:off x="4735558" y="3087345"/>
              <a:ext cx="339363" cy="210392"/>
            </a:xfrm>
            <a:prstGeom prst="rect">
              <a:avLst/>
            </a:prstGeom>
            <a:noFill/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dirty="0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7577D053-C3CD-46C4-8DE5-C84264B87F67}"/>
                </a:ext>
              </a:extLst>
            </p:cNvPr>
            <p:cNvSpPr/>
            <p:nvPr/>
          </p:nvSpPr>
          <p:spPr>
            <a:xfrm>
              <a:off x="9109307" y="3087345"/>
              <a:ext cx="2488348" cy="29238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300" dirty="0" err="1">
                  <a:latin typeface="HY견고딕" panose="02030600000101010101" pitchFamily="18" charset="-127"/>
                  <a:ea typeface="HY견고딕" panose="02030600000101010101" pitchFamily="18" charset="-127"/>
                </a:rPr>
                <a:t>메인화면으로</a:t>
              </a:r>
              <a:r>
                <a:rPr lang="ko-KR" altLang="en-US" sz="1300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 전환</a:t>
              </a:r>
              <a:endPara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74B1DA1F-5E15-4DDC-A882-2F1F040910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74923" y="3226847"/>
              <a:ext cx="4463411" cy="0"/>
            </a:xfrm>
            <a:prstGeom prst="line">
              <a:avLst/>
            </a:prstGeom>
            <a:ln w="19050">
              <a:solidFill>
                <a:schemeClr val="accent4"/>
              </a:solidFill>
              <a:prstDash val="solid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C57589C2-18BD-444A-8C5B-A544CD550BD2}"/>
              </a:ext>
            </a:extLst>
          </p:cNvPr>
          <p:cNvGrpSpPr/>
          <p:nvPr/>
        </p:nvGrpSpPr>
        <p:grpSpPr>
          <a:xfrm>
            <a:off x="4741545" y="3612631"/>
            <a:ext cx="6684315" cy="1572930"/>
            <a:chOff x="4732020" y="3307831"/>
            <a:chExt cx="6684315" cy="1572930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A40B797E-A234-45E2-A4B5-247F93AB2D5F}"/>
                </a:ext>
              </a:extLst>
            </p:cNvPr>
            <p:cNvSpPr/>
            <p:nvPr/>
          </p:nvSpPr>
          <p:spPr>
            <a:xfrm>
              <a:off x="4732020" y="3307831"/>
              <a:ext cx="339364" cy="210392"/>
            </a:xfrm>
            <a:prstGeom prst="rect">
              <a:avLst/>
            </a:prstGeom>
            <a:noFill/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dirty="0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EDF301E4-9BA1-41AE-AAA4-7FE8BBED1C1D}"/>
                </a:ext>
              </a:extLst>
            </p:cNvPr>
            <p:cNvSpPr/>
            <p:nvPr/>
          </p:nvSpPr>
          <p:spPr>
            <a:xfrm>
              <a:off x="9309677" y="3789693"/>
              <a:ext cx="2106658" cy="109106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300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상품 주문</a:t>
              </a:r>
              <a:endParaRPr lang="en-US" altLang="ko-KR" sz="5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(ORDER) </a:t>
              </a:r>
              <a:r>
                <a:rPr lang="ko-KR" altLang="en-US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버튼을 누르면</a:t>
              </a:r>
              <a:endPara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장바구니에 담은 모든</a:t>
              </a:r>
              <a:endPara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상품을</a:t>
              </a:r>
              <a:r>
                <a:rPr lang="en-US" altLang="ko-KR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주문한다</a:t>
              </a:r>
              <a:r>
                <a:rPr lang="en-US" altLang="ko-KR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.</a:t>
              </a:r>
            </a:p>
          </p:txBody>
        </p:sp>
        <p:cxnSp>
          <p:nvCxnSpPr>
            <p:cNvPr id="35" name="연결선: 꺾임 34">
              <a:extLst>
                <a:ext uri="{FF2B5EF4-FFF2-40B4-BE49-F238E27FC236}">
                  <a16:creationId xmlns:a16="http://schemas.microsoft.com/office/drawing/2014/main" id="{D1827353-E661-42DD-933D-C59BD14D4D40}"/>
                </a:ext>
              </a:extLst>
            </p:cNvPr>
            <p:cNvCxnSpPr>
              <a:cxnSpLocks/>
            </p:cNvCxnSpPr>
            <p:nvPr/>
          </p:nvCxnSpPr>
          <p:spPr>
            <a:xfrm>
              <a:off x="5071384" y="3389827"/>
              <a:ext cx="4767941" cy="563048"/>
            </a:xfrm>
            <a:prstGeom prst="bentConnector3">
              <a:avLst>
                <a:gd name="adj1" fmla="val 79766"/>
              </a:avLst>
            </a:prstGeom>
            <a:ln w="19050">
              <a:solidFill>
                <a:srgbClr val="FFC000"/>
              </a:solidFill>
              <a:prstDash val="solid"/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84482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C4D02A12-281B-4B15-A49E-078839E5C3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898" y="1554480"/>
            <a:ext cx="8158855" cy="40926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EC6FF57-C133-4215-AEFB-51B183724D62}"/>
              </a:ext>
            </a:extLst>
          </p:cNvPr>
          <p:cNvSpPr txBox="1"/>
          <p:nvPr/>
        </p:nvSpPr>
        <p:spPr>
          <a:xfrm>
            <a:off x="383800" y="489985"/>
            <a:ext cx="8747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02</a:t>
            </a:r>
            <a:endParaRPr lang="ko-KR" altLang="en-US" sz="4000" dirty="0">
              <a:solidFill>
                <a:srgbClr val="536B9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3" name="슬라이드 번호 개체 틀 7">
            <a:extLst>
              <a:ext uri="{FF2B5EF4-FFF2-40B4-BE49-F238E27FC236}">
                <a16:creationId xmlns:a16="http://schemas.microsoft.com/office/drawing/2014/main" id="{8D8CF2C5-07E7-477C-A001-4922FB3EA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80376" y="107001"/>
            <a:ext cx="727824" cy="365125"/>
          </a:xfrm>
        </p:spPr>
        <p:txBody>
          <a:bodyPr/>
          <a:lstStyle/>
          <a:p>
            <a:fld id="{21A475EC-3ABF-4889-8F11-D7C5881CC52C}" type="slidenum">
              <a:rPr lang="ko-KR" altLang="en-US" smtClean="0"/>
              <a:t>17</a:t>
            </a:fld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78293A8-7CDC-4DE9-A571-C5DDB487E982}"/>
              </a:ext>
            </a:extLst>
          </p:cNvPr>
          <p:cNvSpPr txBox="1"/>
          <p:nvPr/>
        </p:nvSpPr>
        <p:spPr>
          <a:xfrm>
            <a:off x="1226629" y="543846"/>
            <a:ext cx="1022877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실행방법 </a:t>
            </a:r>
            <a:r>
              <a:rPr lang="en-US" altLang="ko-KR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[2-1-4]</a:t>
            </a:r>
            <a:r>
              <a:rPr lang="ko-KR" altLang="en-US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마이 페이지 </a:t>
            </a:r>
            <a:r>
              <a:rPr lang="en-US" altLang="ko-KR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주문 기록 확인</a:t>
            </a:r>
          </a:p>
        </p:txBody>
      </p:sp>
    </p:spTree>
    <p:extLst>
      <p:ext uri="{BB962C8B-B14F-4D97-AF65-F5344CB8AC3E}">
        <p14:creationId xmlns:p14="http://schemas.microsoft.com/office/powerpoint/2010/main" val="36164638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C4D02A12-281B-4B15-A49E-078839E5C3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896" y="1554480"/>
            <a:ext cx="8158859" cy="409263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EC6FF57-C133-4215-AEFB-51B183724D62}"/>
              </a:ext>
            </a:extLst>
          </p:cNvPr>
          <p:cNvSpPr txBox="1"/>
          <p:nvPr/>
        </p:nvSpPr>
        <p:spPr>
          <a:xfrm>
            <a:off x="383800" y="489985"/>
            <a:ext cx="8747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02</a:t>
            </a:r>
            <a:endParaRPr lang="ko-KR" altLang="en-US" sz="4000" dirty="0">
              <a:solidFill>
                <a:srgbClr val="536B9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3" name="슬라이드 번호 개체 틀 7">
            <a:extLst>
              <a:ext uri="{FF2B5EF4-FFF2-40B4-BE49-F238E27FC236}">
                <a16:creationId xmlns:a16="http://schemas.microsoft.com/office/drawing/2014/main" id="{8D8CF2C5-07E7-477C-A001-4922FB3EA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80376" y="107001"/>
            <a:ext cx="727824" cy="365125"/>
          </a:xfrm>
        </p:spPr>
        <p:txBody>
          <a:bodyPr/>
          <a:lstStyle/>
          <a:p>
            <a:fld id="{21A475EC-3ABF-4889-8F11-D7C5881CC52C}" type="slidenum">
              <a:rPr lang="ko-KR" altLang="en-US" smtClean="0"/>
              <a:t>18</a:t>
            </a:fld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78293A8-7CDC-4DE9-A571-C5DDB487E982}"/>
              </a:ext>
            </a:extLst>
          </p:cNvPr>
          <p:cNvSpPr txBox="1"/>
          <p:nvPr/>
        </p:nvSpPr>
        <p:spPr>
          <a:xfrm>
            <a:off x="1226629" y="543846"/>
            <a:ext cx="1022877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실행방법 </a:t>
            </a:r>
            <a:r>
              <a:rPr lang="en-US" altLang="ko-KR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[2-2]</a:t>
            </a:r>
            <a:r>
              <a:rPr lang="ko-KR" altLang="en-US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카테고리 별로 상품 구경 </a:t>
            </a:r>
            <a:r>
              <a:rPr lang="en-US" altLang="ko-KR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대분류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243F761C-492F-4F53-9076-F842135EE415}"/>
              </a:ext>
            </a:extLst>
          </p:cNvPr>
          <p:cNvGrpSpPr/>
          <p:nvPr/>
        </p:nvGrpSpPr>
        <p:grpSpPr>
          <a:xfrm>
            <a:off x="3733800" y="1943104"/>
            <a:ext cx="7811838" cy="2286068"/>
            <a:chOff x="3733800" y="1943104"/>
            <a:chExt cx="7811838" cy="2286068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8A7532C-C930-4565-9DDD-C9EE022E9B15}"/>
                </a:ext>
              </a:extLst>
            </p:cNvPr>
            <p:cNvSpPr/>
            <p:nvPr/>
          </p:nvSpPr>
          <p:spPr>
            <a:xfrm>
              <a:off x="9057290" y="2076275"/>
              <a:ext cx="2488348" cy="21528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300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대분류 선택</a:t>
              </a:r>
              <a:endParaRPr lang="en-US" altLang="ko-KR" sz="1300" dirty="0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  <a:p>
              <a:pPr algn="ctr">
                <a:lnSpc>
                  <a:spcPct val="150000"/>
                </a:lnSpc>
              </a:pPr>
              <a:endParaRPr lang="en-US" altLang="ko-KR" sz="5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분류를 선택하고 </a:t>
              </a:r>
              <a:r>
                <a:rPr lang="en-US" altLang="ko-KR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(NEXT) </a:t>
              </a:r>
              <a:r>
                <a:rPr lang="ko-KR" altLang="en-US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버튼을 </a:t>
              </a:r>
              <a:endPara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눌러 페이지를 넘어가면 그에 맞는</a:t>
              </a:r>
              <a:endPara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하위 분류들을 선택할 수 있는</a:t>
              </a:r>
              <a:endPara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화면으로 전환한다</a:t>
              </a:r>
              <a:r>
                <a:rPr lang="en-US" altLang="ko-KR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.</a:t>
              </a:r>
            </a:p>
            <a:p>
              <a:pPr algn="ctr">
                <a:lnSpc>
                  <a:spcPct val="150000"/>
                </a:lnSpc>
              </a:pPr>
              <a:endParaRPr lang="en-US" altLang="ko-KR" sz="5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(BACK) </a:t>
              </a:r>
              <a:r>
                <a:rPr lang="ko-KR" altLang="en-US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버튼을 누르면 메인</a:t>
              </a:r>
              <a:endPara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화면으로 전환한다</a:t>
              </a:r>
              <a:r>
                <a:rPr lang="en-US" altLang="ko-KR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.</a:t>
              </a:r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B860719E-2083-4A2F-832C-EF24B5F92335}"/>
                </a:ext>
              </a:extLst>
            </p:cNvPr>
            <p:cNvGrpSpPr/>
            <p:nvPr/>
          </p:nvGrpSpPr>
          <p:grpSpPr>
            <a:xfrm>
              <a:off x="3733800" y="1943104"/>
              <a:ext cx="6004560" cy="1097276"/>
              <a:chOff x="1055005" y="1490892"/>
              <a:chExt cx="6004560" cy="1097276"/>
            </a:xfrm>
          </p:grpSpPr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5370E093-9764-4F32-9863-1AAE6D09CFD8}"/>
                  </a:ext>
                </a:extLst>
              </p:cNvPr>
              <p:cNvSpPr/>
              <p:nvPr/>
            </p:nvSpPr>
            <p:spPr>
              <a:xfrm>
                <a:off x="1055005" y="1490892"/>
                <a:ext cx="2339341" cy="1097276"/>
              </a:xfrm>
              <a:prstGeom prst="rect">
                <a:avLst/>
              </a:prstGeom>
              <a:noFill/>
              <a:ln w="2222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dirty="0"/>
              </a:p>
            </p:txBody>
          </p:sp>
          <p:cxnSp>
            <p:nvCxnSpPr>
              <p:cNvPr id="12" name="직선 연결선 11">
                <a:extLst>
                  <a:ext uri="{FF2B5EF4-FFF2-40B4-BE49-F238E27FC236}">
                    <a16:creationId xmlns:a16="http://schemas.microsoft.com/office/drawing/2014/main" id="{48286DAE-47D4-492B-AFBF-192FF3C2D1A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401967" y="1758661"/>
                <a:ext cx="3657598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prstDash val="solid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59679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C4D02A12-281B-4B15-A49E-078839E5C3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897" y="1554480"/>
            <a:ext cx="8158857" cy="409263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EC6FF57-C133-4215-AEFB-51B183724D62}"/>
              </a:ext>
            </a:extLst>
          </p:cNvPr>
          <p:cNvSpPr txBox="1"/>
          <p:nvPr/>
        </p:nvSpPr>
        <p:spPr>
          <a:xfrm>
            <a:off x="383800" y="489985"/>
            <a:ext cx="8747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02</a:t>
            </a:r>
            <a:endParaRPr lang="ko-KR" altLang="en-US" sz="4000" dirty="0">
              <a:solidFill>
                <a:srgbClr val="536B9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3" name="슬라이드 번호 개체 틀 7">
            <a:extLst>
              <a:ext uri="{FF2B5EF4-FFF2-40B4-BE49-F238E27FC236}">
                <a16:creationId xmlns:a16="http://schemas.microsoft.com/office/drawing/2014/main" id="{8D8CF2C5-07E7-477C-A001-4922FB3EA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80376" y="107001"/>
            <a:ext cx="727824" cy="365125"/>
          </a:xfrm>
        </p:spPr>
        <p:txBody>
          <a:bodyPr/>
          <a:lstStyle/>
          <a:p>
            <a:fld id="{21A475EC-3ABF-4889-8F11-D7C5881CC52C}" type="slidenum">
              <a:rPr lang="ko-KR" altLang="en-US" smtClean="0"/>
              <a:t>19</a:t>
            </a:fld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78293A8-7CDC-4DE9-A571-C5DDB487E982}"/>
              </a:ext>
            </a:extLst>
          </p:cNvPr>
          <p:cNvSpPr txBox="1"/>
          <p:nvPr/>
        </p:nvSpPr>
        <p:spPr>
          <a:xfrm>
            <a:off x="1226629" y="543846"/>
            <a:ext cx="1022877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실행방법 </a:t>
            </a:r>
            <a:r>
              <a:rPr lang="en-US" altLang="ko-KR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[2-2]</a:t>
            </a:r>
            <a:r>
              <a:rPr lang="ko-KR" altLang="en-US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카테고리 별로 상품 구경 </a:t>
            </a:r>
            <a:r>
              <a:rPr lang="en-US" altLang="ko-KR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중분류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243F761C-492F-4F53-9076-F842135EE415}"/>
              </a:ext>
            </a:extLst>
          </p:cNvPr>
          <p:cNvGrpSpPr/>
          <p:nvPr/>
        </p:nvGrpSpPr>
        <p:grpSpPr>
          <a:xfrm>
            <a:off x="3756660" y="1935484"/>
            <a:ext cx="7788978" cy="2293688"/>
            <a:chOff x="3756660" y="1935484"/>
            <a:chExt cx="7788978" cy="2293688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8A7532C-C930-4565-9DDD-C9EE022E9B15}"/>
                </a:ext>
              </a:extLst>
            </p:cNvPr>
            <p:cNvSpPr/>
            <p:nvPr/>
          </p:nvSpPr>
          <p:spPr>
            <a:xfrm>
              <a:off x="9057290" y="2076275"/>
              <a:ext cx="2488348" cy="21528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300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중분류 선택</a:t>
              </a:r>
              <a:endParaRPr lang="en-US" altLang="ko-KR" sz="1300" dirty="0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  <a:p>
              <a:pPr algn="ctr">
                <a:lnSpc>
                  <a:spcPct val="150000"/>
                </a:lnSpc>
              </a:pPr>
              <a:endParaRPr lang="en-US" altLang="ko-KR" sz="5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분류를 선택하고 </a:t>
              </a:r>
              <a:r>
                <a:rPr lang="en-US" altLang="ko-KR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(NEXT) </a:t>
              </a:r>
              <a:r>
                <a:rPr lang="ko-KR" altLang="en-US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버튼을 </a:t>
              </a:r>
              <a:endPara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눌러 페이지를 넘어가면 그에 맞는</a:t>
              </a:r>
              <a:endPara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하위 분류들을 선택할 수 있는</a:t>
              </a:r>
              <a:endPara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화면으로 전환한다</a:t>
              </a:r>
              <a:r>
                <a:rPr lang="en-US" altLang="ko-KR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.</a:t>
              </a:r>
            </a:p>
            <a:p>
              <a:pPr algn="ctr">
                <a:lnSpc>
                  <a:spcPct val="150000"/>
                </a:lnSpc>
              </a:pPr>
              <a:endParaRPr lang="en-US" altLang="ko-KR" sz="5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(BACK) </a:t>
              </a:r>
              <a:r>
                <a:rPr lang="ko-KR" altLang="en-US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버튼을 누르면 대분류</a:t>
              </a:r>
              <a:endPara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선택 화면으로 전환한다</a:t>
              </a:r>
              <a:r>
                <a:rPr lang="en-US" altLang="ko-KR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.</a:t>
              </a:r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B860719E-2083-4A2F-832C-EF24B5F92335}"/>
                </a:ext>
              </a:extLst>
            </p:cNvPr>
            <p:cNvGrpSpPr/>
            <p:nvPr/>
          </p:nvGrpSpPr>
          <p:grpSpPr>
            <a:xfrm>
              <a:off x="3756660" y="1935484"/>
              <a:ext cx="5981700" cy="1097276"/>
              <a:chOff x="1077865" y="1483272"/>
              <a:chExt cx="5981700" cy="1097276"/>
            </a:xfrm>
          </p:grpSpPr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5370E093-9764-4F32-9863-1AAE6D09CFD8}"/>
                  </a:ext>
                </a:extLst>
              </p:cNvPr>
              <p:cNvSpPr/>
              <p:nvPr/>
            </p:nvSpPr>
            <p:spPr>
              <a:xfrm>
                <a:off x="1077865" y="1483272"/>
                <a:ext cx="2308861" cy="1097276"/>
              </a:xfrm>
              <a:prstGeom prst="rect">
                <a:avLst/>
              </a:prstGeom>
              <a:noFill/>
              <a:ln w="2222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dirty="0"/>
              </a:p>
            </p:txBody>
          </p:sp>
          <p:cxnSp>
            <p:nvCxnSpPr>
              <p:cNvPr id="12" name="직선 연결선 11">
                <a:extLst>
                  <a:ext uri="{FF2B5EF4-FFF2-40B4-BE49-F238E27FC236}">
                    <a16:creationId xmlns:a16="http://schemas.microsoft.com/office/drawing/2014/main" id="{48286DAE-47D4-492B-AFBF-192FF3C2D1A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401967" y="1758661"/>
                <a:ext cx="3657598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prstDash val="solid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555167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96524F38-F716-46EC-907B-A0A38AF91D21}"/>
              </a:ext>
            </a:extLst>
          </p:cNvPr>
          <p:cNvGrpSpPr/>
          <p:nvPr/>
        </p:nvGrpSpPr>
        <p:grpSpPr>
          <a:xfrm>
            <a:off x="5307197" y="1807539"/>
            <a:ext cx="1577602" cy="3724449"/>
            <a:chOff x="5307197" y="1817370"/>
            <a:chExt cx="1577602" cy="372444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2E23153-F55B-407E-AFC2-B4915CDA9A83}"/>
                </a:ext>
              </a:extLst>
            </p:cNvPr>
            <p:cNvSpPr txBox="1"/>
            <p:nvPr/>
          </p:nvSpPr>
          <p:spPr>
            <a:xfrm>
              <a:off x="5515927" y="1817370"/>
              <a:ext cx="11601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조원소개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E7DDD66-1185-4884-BFEB-8C884725DA77}"/>
                </a:ext>
              </a:extLst>
            </p:cNvPr>
            <p:cNvSpPr txBox="1"/>
            <p:nvPr/>
          </p:nvSpPr>
          <p:spPr>
            <a:xfrm>
              <a:off x="5515926" y="3159418"/>
              <a:ext cx="11601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기능설명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DCCA4EF-D3A0-4355-90FA-6B33A4C4934A}"/>
                </a:ext>
              </a:extLst>
            </p:cNvPr>
            <p:cNvSpPr txBox="1"/>
            <p:nvPr/>
          </p:nvSpPr>
          <p:spPr>
            <a:xfrm>
              <a:off x="5307197" y="3830442"/>
              <a:ext cx="15776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유의사항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5AECB13-B6AF-4F99-AB64-B5879E8D46C0}"/>
                </a:ext>
              </a:extLst>
            </p:cNvPr>
            <p:cNvSpPr txBox="1"/>
            <p:nvPr/>
          </p:nvSpPr>
          <p:spPr>
            <a:xfrm>
              <a:off x="5307197" y="4501466"/>
              <a:ext cx="15776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제작환경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F0A5066-10CC-494B-B7AF-DA7A793D4947}"/>
                </a:ext>
              </a:extLst>
            </p:cNvPr>
            <p:cNvSpPr txBox="1"/>
            <p:nvPr/>
          </p:nvSpPr>
          <p:spPr>
            <a:xfrm>
              <a:off x="5307197" y="5172487"/>
              <a:ext cx="15776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추가과제 수행</a:t>
              </a:r>
            </a:p>
          </p:txBody>
        </p:sp>
        <p:sp>
          <p:nvSpPr>
            <p:cNvPr id="4" name="이등변 삼각형 3">
              <a:extLst>
                <a:ext uri="{FF2B5EF4-FFF2-40B4-BE49-F238E27FC236}">
                  <a16:creationId xmlns:a16="http://schemas.microsoft.com/office/drawing/2014/main" id="{AD76F087-EACA-4D44-9220-3071B6455049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6023998" y="2946503"/>
              <a:ext cx="144000" cy="124138"/>
            </a:xfrm>
            <a:prstGeom prst="triangle">
              <a:avLst/>
            </a:prstGeom>
            <a:solidFill>
              <a:srgbClr val="7979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이등변 삼각형 10">
              <a:extLst>
                <a:ext uri="{FF2B5EF4-FFF2-40B4-BE49-F238E27FC236}">
                  <a16:creationId xmlns:a16="http://schemas.microsoft.com/office/drawing/2014/main" id="{6FF67833-4629-49F7-B501-B49D7799C505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6023998" y="3617527"/>
              <a:ext cx="144000" cy="124138"/>
            </a:xfrm>
            <a:prstGeom prst="triangle">
              <a:avLst/>
            </a:prstGeom>
            <a:solidFill>
              <a:srgbClr val="7979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이등변 삼각형 11">
              <a:extLst>
                <a:ext uri="{FF2B5EF4-FFF2-40B4-BE49-F238E27FC236}">
                  <a16:creationId xmlns:a16="http://schemas.microsoft.com/office/drawing/2014/main" id="{F091E36E-5E7E-4FD2-9318-8F9E60FADC3D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6023998" y="4288551"/>
              <a:ext cx="144000" cy="124138"/>
            </a:xfrm>
            <a:prstGeom prst="triangle">
              <a:avLst/>
            </a:prstGeom>
            <a:solidFill>
              <a:srgbClr val="7979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이등변 삼각형 12">
              <a:extLst>
                <a:ext uri="{FF2B5EF4-FFF2-40B4-BE49-F238E27FC236}">
                  <a16:creationId xmlns:a16="http://schemas.microsoft.com/office/drawing/2014/main" id="{DB6966EE-2E90-4A3C-BFBC-97295323B832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6023998" y="4959575"/>
              <a:ext cx="144000" cy="124138"/>
            </a:xfrm>
            <a:prstGeom prst="triangle">
              <a:avLst/>
            </a:prstGeom>
            <a:solidFill>
              <a:srgbClr val="7979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89B00A2-8C91-46E0-8716-ED6816D8E076}"/>
                </a:ext>
              </a:extLst>
            </p:cNvPr>
            <p:cNvSpPr txBox="1"/>
            <p:nvPr/>
          </p:nvSpPr>
          <p:spPr>
            <a:xfrm>
              <a:off x="5515925" y="2488394"/>
              <a:ext cx="11601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실행방법</a:t>
              </a:r>
            </a:p>
          </p:txBody>
        </p:sp>
        <p:sp>
          <p:nvSpPr>
            <p:cNvPr id="16" name="이등변 삼각형 15">
              <a:extLst>
                <a:ext uri="{FF2B5EF4-FFF2-40B4-BE49-F238E27FC236}">
                  <a16:creationId xmlns:a16="http://schemas.microsoft.com/office/drawing/2014/main" id="{EB37A895-A3FA-41C5-AABF-4D0A6C1F4A75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6023997" y="2275479"/>
              <a:ext cx="144000" cy="124138"/>
            </a:xfrm>
            <a:prstGeom prst="triangle">
              <a:avLst/>
            </a:prstGeom>
            <a:solidFill>
              <a:srgbClr val="7979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" name="슬라이드 번호 개체 틀 7">
            <a:extLst>
              <a:ext uri="{FF2B5EF4-FFF2-40B4-BE49-F238E27FC236}">
                <a16:creationId xmlns:a16="http://schemas.microsoft.com/office/drawing/2014/main" id="{BB382B9E-B94F-4681-894E-8D4A656671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80376" y="107001"/>
            <a:ext cx="727824" cy="365125"/>
          </a:xfrm>
        </p:spPr>
        <p:txBody>
          <a:bodyPr/>
          <a:lstStyle/>
          <a:p>
            <a:fld id="{21A475EC-3ABF-4889-8F11-D7C5881CC52C}" type="slidenum">
              <a:rPr lang="ko-KR" altLang="en-US" smtClean="0"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71662046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C4D02A12-281B-4B15-A49E-078839E5C3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897" y="1554480"/>
            <a:ext cx="8158857" cy="40926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EC6FF57-C133-4215-AEFB-51B183724D62}"/>
              </a:ext>
            </a:extLst>
          </p:cNvPr>
          <p:cNvSpPr txBox="1"/>
          <p:nvPr/>
        </p:nvSpPr>
        <p:spPr>
          <a:xfrm>
            <a:off x="383800" y="489985"/>
            <a:ext cx="8747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02</a:t>
            </a:r>
            <a:endParaRPr lang="ko-KR" altLang="en-US" sz="4000" dirty="0">
              <a:solidFill>
                <a:srgbClr val="536B9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3" name="슬라이드 번호 개체 틀 7">
            <a:extLst>
              <a:ext uri="{FF2B5EF4-FFF2-40B4-BE49-F238E27FC236}">
                <a16:creationId xmlns:a16="http://schemas.microsoft.com/office/drawing/2014/main" id="{8D8CF2C5-07E7-477C-A001-4922FB3EA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80376" y="107001"/>
            <a:ext cx="727824" cy="365125"/>
          </a:xfrm>
        </p:spPr>
        <p:txBody>
          <a:bodyPr/>
          <a:lstStyle/>
          <a:p>
            <a:fld id="{21A475EC-3ABF-4889-8F11-D7C5881CC52C}" type="slidenum">
              <a:rPr lang="ko-KR" altLang="en-US" smtClean="0"/>
              <a:t>20</a:t>
            </a:fld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78293A8-7CDC-4DE9-A571-C5DDB487E982}"/>
              </a:ext>
            </a:extLst>
          </p:cNvPr>
          <p:cNvSpPr txBox="1"/>
          <p:nvPr/>
        </p:nvSpPr>
        <p:spPr>
          <a:xfrm>
            <a:off x="1226629" y="543846"/>
            <a:ext cx="1022877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실행방법 </a:t>
            </a:r>
            <a:r>
              <a:rPr lang="en-US" altLang="ko-KR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[2-2]</a:t>
            </a:r>
            <a:r>
              <a:rPr lang="ko-KR" altLang="en-US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카테고리 별로 상품 구경 </a:t>
            </a:r>
            <a:r>
              <a:rPr lang="en-US" altLang="ko-KR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소분류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243F761C-492F-4F53-9076-F842135EE415}"/>
              </a:ext>
            </a:extLst>
          </p:cNvPr>
          <p:cNvGrpSpPr/>
          <p:nvPr/>
        </p:nvGrpSpPr>
        <p:grpSpPr>
          <a:xfrm>
            <a:off x="3724592" y="1935484"/>
            <a:ext cx="7821046" cy="2293688"/>
            <a:chOff x="3724592" y="1935484"/>
            <a:chExt cx="7821046" cy="2293688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8A7532C-C930-4565-9DDD-C9EE022E9B15}"/>
                </a:ext>
              </a:extLst>
            </p:cNvPr>
            <p:cNvSpPr/>
            <p:nvPr/>
          </p:nvSpPr>
          <p:spPr>
            <a:xfrm>
              <a:off x="9057290" y="2076275"/>
              <a:ext cx="2488348" cy="21528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300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소분류 선택</a:t>
              </a:r>
              <a:endParaRPr lang="en-US" altLang="ko-KR" sz="1300" dirty="0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  <a:p>
              <a:pPr algn="ctr">
                <a:lnSpc>
                  <a:spcPct val="150000"/>
                </a:lnSpc>
              </a:pPr>
              <a:endParaRPr lang="en-US" altLang="ko-KR" sz="5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분류를 선택하고 </a:t>
              </a:r>
              <a:r>
                <a:rPr lang="en-US" altLang="ko-KR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(search) </a:t>
              </a:r>
              <a:r>
                <a:rPr lang="ko-KR" altLang="en-US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버튼을 </a:t>
              </a:r>
              <a:endPara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누르면 전환한 화면에서 앞서 </a:t>
              </a:r>
              <a:endPara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선택한 대분류 </a:t>
              </a:r>
              <a:r>
                <a:rPr lang="en-US" altLang="ko-KR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– </a:t>
              </a:r>
              <a:r>
                <a:rPr lang="ko-KR" altLang="en-US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중분류 </a:t>
              </a:r>
              <a:r>
                <a:rPr lang="en-US" altLang="ko-KR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– </a:t>
              </a:r>
              <a:r>
                <a:rPr lang="ko-KR" altLang="en-US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소분류에 해당하는 상품 목록을 출력한다</a:t>
              </a:r>
              <a:r>
                <a:rPr lang="en-US" altLang="ko-KR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.</a:t>
              </a:r>
            </a:p>
            <a:p>
              <a:pPr algn="ctr">
                <a:lnSpc>
                  <a:spcPct val="150000"/>
                </a:lnSpc>
              </a:pPr>
              <a:endParaRPr lang="en-US" altLang="ko-KR" sz="5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(BACK) </a:t>
              </a:r>
              <a:r>
                <a:rPr lang="ko-KR" altLang="en-US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버튼을 누르면 대분류</a:t>
              </a:r>
              <a:endPara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선택 화면으로 전환한다</a:t>
              </a:r>
              <a:r>
                <a:rPr lang="en-US" altLang="ko-KR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.</a:t>
              </a:r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B860719E-2083-4A2F-832C-EF24B5F92335}"/>
                </a:ext>
              </a:extLst>
            </p:cNvPr>
            <p:cNvGrpSpPr/>
            <p:nvPr/>
          </p:nvGrpSpPr>
          <p:grpSpPr>
            <a:xfrm>
              <a:off x="3724592" y="1935484"/>
              <a:ext cx="6013768" cy="1112516"/>
              <a:chOff x="1045797" y="1483272"/>
              <a:chExt cx="6013768" cy="1112516"/>
            </a:xfrm>
          </p:grpSpPr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5370E093-9764-4F32-9863-1AAE6D09CFD8}"/>
                  </a:ext>
                </a:extLst>
              </p:cNvPr>
              <p:cNvSpPr/>
              <p:nvPr/>
            </p:nvSpPr>
            <p:spPr>
              <a:xfrm>
                <a:off x="1045797" y="1483272"/>
                <a:ext cx="2340929" cy="1112516"/>
              </a:xfrm>
              <a:prstGeom prst="rect">
                <a:avLst/>
              </a:prstGeom>
              <a:noFill/>
              <a:ln w="2222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dirty="0"/>
              </a:p>
            </p:txBody>
          </p:sp>
          <p:cxnSp>
            <p:nvCxnSpPr>
              <p:cNvPr id="12" name="직선 연결선 11">
                <a:extLst>
                  <a:ext uri="{FF2B5EF4-FFF2-40B4-BE49-F238E27FC236}">
                    <a16:creationId xmlns:a16="http://schemas.microsoft.com/office/drawing/2014/main" id="{48286DAE-47D4-492B-AFBF-192FF3C2D1A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386726" y="1758661"/>
                <a:ext cx="3672839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prstDash val="solid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039987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C4D02A12-281B-4B15-A49E-078839E5C3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898" y="1554480"/>
            <a:ext cx="8158855" cy="40926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EC6FF57-C133-4215-AEFB-51B183724D62}"/>
              </a:ext>
            </a:extLst>
          </p:cNvPr>
          <p:cNvSpPr txBox="1"/>
          <p:nvPr/>
        </p:nvSpPr>
        <p:spPr>
          <a:xfrm>
            <a:off x="383800" y="489985"/>
            <a:ext cx="8747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02</a:t>
            </a:r>
            <a:endParaRPr lang="ko-KR" altLang="en-US" sz="4000" dirty="0">
              <a:solidFill>
                <a:srgbClr val="536B9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3" name="슬라이드 번호 개체 틀 7">
            <a:extLst>
              <a:ext uri="{FF2B5EF4-FFF2-40B4-BE49-F238E27FC236}">
                <a16:creationId xmlns:a16="http://schemas.microsoft.com/office/drawing/2014/main" id="{8D8CF2C5-07E7-477C-A001-4922FB3EA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80376" y="107001"/>
            <a:ext cx="727824" cy="365125"/>
          </a:xfrm>
        </p:spPr>
        <p:txBody>
          <a:bodyPr/>
          <a:lstStyle/>
          <a:p>
            <a:fld id="{21A475EC-3ABF-4889-8F11-D7C5881CC52C}" type="slidenum">
              <a:rPr lang="ko-KR" altLang="en-US" smtClean="0"/>
              <a:t>21</a:t>
            </a:fld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78293A8-7CDC-4DE9-A571-C5DDB487E982}"/>
              </a:ext>
            </a:extLst>
          </p:cNvPr>
          <p:cNvSpPr txBox="1"/>
          <p:nvPr/>
        </p:nvSpPr>
        <p:spPr>
          <a:xfrm>
            <a:off x="1226629" y="543846"/>
            <a:ext cx="1022877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실행방법 </a:t>
            </a:r>
            <a:r>
              <a:rPr lang="en-US" altLang="ko-KR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[2-2]</a:t>
            </a:r>
            <a:r>
              <a:rPr lang="ko-KR" altLang="en-US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카테고리 별로 상품 구경 </a:t>
            </a:r>
            <a:r>
              <a:rPr lang="en-US" altLang="ko-KR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결과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243F761C-492F-4F53-9076-F842135EE415}"/>
              </a:ext>
            </a:extLst>
          </p:cNvPr>
          <p:cNvGrpSpPr/>
          <p:nvPr/>
        </p:nvGrpSpPr>
        <p:grpSpPr>
          <a:xfrm>
            <a:off x="5494021" y="2709232"/>
            <a:ext cx="6051617" cy="1168012"/>
            <a:chOff x="5494021" y="2709232"/>
            <a:chExt cx="6051617" cy="1168012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8A7532C-C930-4565-9DDD-C9EE022E9B15}"/>
                </a:ext>
              </a:extLst>
            </p:cNvPr>
            <p:cNvSpPr/>
            <p:nvPr/>
          </p:nvSpPr>
          <p:spPr>
            <a:xfrm>
              <a:off x="9057290" y="2709232"/>
              <a:ext cx="2488348" cy="116801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300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상품 상세정보 확인</a:t>
              </a:r>
              <a:endParaRPr lang="en-US" altLang="ko-KR" sz="1300" dirty="0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  <a:p>
              <a:pPr algn="ctr"/>
              <a:endParaRPr lang="en-US" altLang="ko-KR" sz="500" dirty="0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(Detail) </a:t>
              </a:r>
              <a:r>
                <a:rPr lang="ko-KR" altLang="en-US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버튼을 누르면 상품</a:t>
              </a:r>
              <a:endPara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상세정보를 확인할 수 있는</a:t>
              </a:r>
              <a:endPara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화면으로 전환한다</a:t>
              </a:r>
              <a:r>
                <a:rPr lang="en-US" altLang="ko-KR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.</a:t>
              </a:r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B860719E-2083-4A2F-832C-EF24B5F92335}"/>
                </a:ext>
              </a:extLst>
            </p:cNvPr>
            <p:cNvGrpSpPr/>
            <p:nvPr/>
          </p:nvGrpSpPr>
          <p:grpSpPr>
            <a:xfrm>
              <a:off x="5494021" y="2731431"/>
              <a:ext cx="3977639" cy="247990"/>
              <a:chOff x="2815226" y="2279219"/>
              <a:chExt cx="3977639" cy="247990"/>
            </a:xfrm>
          </p:grpSpPr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5370E093-9764-4F32-9863-1AAE6D09CFD8}"/>
                  </a:ext>
                </a:extLst>
              </p:cNvPr>
              <p:cNvSpPr/>
              <p:nvPr/>
            </p:nvSpPr>
            <p:spPr>
              <a:xfrm>
                <a:off x="2815226" y="2279219"/>
                <a:ext cx="381000" cy="247990"/>
              </a:xfrm>
              <a:prstGeom prst="rect">
                <a:avLst/>
              </a:prstGeom>
              <a:noFill/>
              <a:ln w="2222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dirty="0"/>
              </a:p>
            </p:txBody>
          </p:sp>
          <p:cxnSp>
            <p:nvCxnSpPr>
              <p:cNvPr id="12" name="직선 연결선 11">
                <a:extLst>
                  <a:ext uri="{FF2B5EF4-FFF2-40B4-BE49-F238E27FC236}">
                    <a16:creationId xmlns:a16="http://schemas.microsoft.com/office/drawing/2014/main" id="{48286DAE-47D4-492B-AFBF-192FF3C2D1A7}"/>
                  </a:ext>
                </a:extLst>
              </p:cNvPr>
              <p:cNvCxnSpPr>
                <a:cxnSpLocks/>
                <a:endCxn id="11" idx="3"/>
              </p:cNvCxnSpPr>
              <p:nvPr/>
            </p:nvCxnSpPr>
            <p:spPr>
              <a:xfrm flipH="1">
                <a:off x="3196226" y="2403214"/>
                <a:ext cx="3596639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prstDash val="solid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ED0CC651-3DC9-4294-8235-2482D1278B51}"/>
              </a:ext>
            </a:extLst>
          </p:cNvPr>
          <p:cNvGrpSpPr/>
          <p:nvPr/>
        </p:nvGrpSpPr>
        <p:grpSpPr>
          <a:xfrm>
            <a:off x="4724401" y="3853723"/>
            <a:ext cx="6810352" cy="1142363"/>
            <a:chOff x="5494021" y="2723811"/>
            <a:chExt cx="6810352" cy="1142363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8E6EF27A-11A6-4B32-834F-A59BA4DC230E}"/>
                </a:ext>
              </a:extLst>
            </p:cNvPr>
            <p:cNvSpPr/>
            <p:nvPr/>
          </p:nvSpPr>
          <p:spPr>
            <a:xfrm>
              <a:off x="9816025" y="2975161"/>
              <a:ext cx="2488348" cy="89101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300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메인 화면으로 전환</a:t>
              </a:r>
              <a:endParaRPr lang="en-US" altLang="ko-KR" sz="1300" dirty="0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  <a:p>
              <a:pPr algn="ctr"/>
              <a:endParaRPr lang="en-US" altLang="ko-KR" sz="500" dirty="0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(BACK) </a:t>
              </a:r>
              <a:r>
                <a:rPr lang="ko-KR" altLang="en-US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버튼을 누르면 메인</a:t>
              </a:r>
              <a:endPara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화면으로 전환한다</a:t>
              </a:r>
              <a:r>
                <a:rPr lang="en-US" altLang="ko-KR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.</a:t>
              </a: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DFDD8829-A197-4C40-ABED-35128428D6B8}"/>
                </a:ext>
              </a:extLst>
            </p:cNvPr>
            <p:cNvSpPr/>
            <p:nvPr/>
          </p:nvSpPr>
          <p:spPr>
            <a:xfrm>
              <a:off x="5494021" y="2723811"/>
              <a:ext cx="381000" cy="247990"/>
            </a:xfrm>
            <a:prstGeom prst="rect">
              <a:avLst/>
            </a:prstGeom>
            <a:noFill/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dirty="0"/>
            </a:p>
          </p:txBody>
        </p:sp>
      </p:grp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8CD1B034-9529-4F98-84ED-8C0B95C59117}"/>
              </a:ext>
            </a:extLst>
          </p:cNvPr>
          <p:cNvCxnSpPr>
            <a:stCxn id="17" idx="2"/>
          </p:cNvCxnSpPr>
          <p:nvPr/>
        </p:nvCxnSpPr>
        <p:spPr>
          <a:xfrm rot="16200000" flipH="1">
            <a:off x="7110537" y="1906076"/>
            <a:ext cx="165487" cy="4556759"/>
          </a:xfrm>
          <a:prstGeom prst="bentConnector2">
            <a:avLst/>
          </a:prstGeom>
          <a:ln w="19050">
            <a:solidFill>
              <a:schemeClr val="accent4"/>
            </a:solidFill>
            <a:prstDash val="solid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3750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C4D02A12-281B-4B15-A49E-078839E5C3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898" y="1554480"/>
            <a:ext cx="8158855" cy="409262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EC6FF57-C133-4215-AEFB-51B183724D62}"/>
              </a:ext>
            </a:extLst>
          </p:cNvPr>
          <p:cNvSpPr txBox="1"/>
          <p:nvPr/>
        </p:nvSpPr>
        <p:spPr>
          <a:xfrm>
            <a:off x="383800" y="489985"/>
            <a:ext cx="8747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02</a:t>
            </a:r>
            <a:endParaRPr lang="ko-KR" altLang="en-US" sz="4000" dirty="0">
              <a:solidFill>
                <a:srgbClr val="536B9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3" name="슬라이드 번호 개체 틀 7">
            <a:extLst>
              <a:ext uri="{FF2B5EF4-FFF2-40B4-BE49-F238E27FC236}">
                <a16:creationId xmlns:a16="http://schemas.microsoft.com/office/drawing/2014/main" id="{8D8CF2C5-07E7-477C-A001-4922FB3EA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80376" y="107001"/>
            <a:ext cx="727824" cy="365125"/>
          </a:xfrm>
        </p:spPr>
        <p:txBody>
          <a:bodyPr/>
          <a:lstStyle/>
          <a:p>
            <a:fld id="{21A475EC-3ABF-4889-8F11-D7C5881CC52C}" type="slidenum">
              <a:rPr lang="ko-KR" altLang="en-US" smtClean="0"/>
              <a:t>22</a:t>
            </a:fld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78293A8-7CDC-4DE9-A571-C5DDB487E982}"/>
              </a:ext>
            </a:extLst>
          </p:cNvPr>
          <p:cNvSpPr txBox="1"/>
          <p:nvPr/>
        </p:nvSpPr>
        <p:spPr>
          <a:xfrm>
            <a:off x="1226629" y="543846"/>
            <a:ext cx="1022877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실행방법 </a:t>
            </a:r>
            <a:r>
              <a:rPr lang="en-US" altLang="ko-KR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[2-3]</a:t>
            </a:r>
            <a:r>
              <a:rPr lang="ko-KR" altLang="en-US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상품 검색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11E37235-5420-41C2-8784-27C654A99BD8}"/>
              </a:ext>
            </a:extLst>
          </p:cNvPr>
          <p:cNvGrpSpPr/>
          <p:nvPr/>
        </p:nvGrpSpPr>
        <p:grpSpPr>
          <a:xfrm>
            <a:off x="4046221" y="2426970"/>
            <a:ext cx="7445031" cy="1279103"/>
            <a:chOff x="4046221" y="2426970"/>
            <a:chExt cx="7445031" cy="1279103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243F761C-492F-4F53-9076-F842135EE415}"/>
                </a:ext>
              </a:extLst>
            </p:cNvPr>
            <p:cNvGrpSpPr/>
            <p:nvPr/>
          </p:nvGrpSpPr>
          <p:grpSpPr>
            <a:xfrm>
              <a:off x="4046221" y="2426970"/>
              <a:ext cx="7445031" cy="1279103"/>
              <a:chOff x="4046221" y="2426970"/>
              <a:chExt cx="7445031" cy="1279103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38A7532C-C930-4565-9DDD-C9EE022E9B15}"/>
                  </a:ext>
                </a:extLst>
              </p:cNvPr>
              <p:cNvSpPr/>
              <p:nvPr/>
            </p:nvSpPr>
            <p:spPr>
              <a:xfrm>
                <a:off x="9002904" y="2538061"/>
                <a:ext cx="2488348" cy="116801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300" dirty="0"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상품 상세정보 입력</a:t>
                </a:r>
                <a:endParaRPr lang="en-US" altLang="ko-KR" sz="1300" dirty="0">
                  <a:latin typeface="HY견고딕" panose="02030600000101010101" pitchFamily="18" charset="-127"/>
                  <a:ea typeface="HY견고딕" panose="02030600000101010101" pitchFamily="18" charset="-127"/>
                </a:endParaRPr>
              </a:p>
              <a:p>
                <a:pPr algn="ctr"/>
                <a:endParaRPr lang="en-US" altLang="ko-KR" sz="500" dirty="0">
                  <a:latin typeface="HY견고딕" panose="02030600000101010101" pitchFamily="18" charset="-127"/>
                  <a:ea typeface="HY견고딕" panose="02030600000101010101" pitchFamily="18" charset="-127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12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상품은 상품 </a:t>
                </a:r>
                <a:r>
                  <a:rPr lang="en-US" altLang="ko-KR" sz="12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ID, </a:t>
                </a:r>
                <a:r>
                  <a:rPr lang="ko-KR" altLang="en-US" sz="12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상품 이름</a:t>
                </a:r>
                <a:r>
                  <a:rPr lang="en-US" altLang="ko-KR" sz="12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, 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12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상품의 브랜드 이름 </a:t>
                </a:r>
                <a:r>
                  <a:rPr lang="en-US" altLang="ko-KR" sz="12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3</a:t>
                </a:r>
                <a:r>
                  <a:rPr lang="ko-KR" altLang="en-US" sz="12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가지 </a:t>
                </a:r>
                <a:endParaRPr lang="en-US" altLang="ko-KR" sz="12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12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정보로 검색을 할 수 있다</a:t>
                </a:r>
                <a:r>
                  <a:rPr lang="en-US" altLang="ko-KR" sz="12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.</a:t>
                </a:r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5370E093-9764-4F32-9863-1AAE6D09CFD8}"/>
                  </a:ext>
                </a:extLst>
              </p:cNvPr>
              <p:cNvSpPr/>
              <p:nvPr/>
            </p:nvSpPr>
            <p:spPr>
              <a:xfrm>
                <a:off x="4046221" y="2426970"/>
                <a:ext cx="1737360" cy="868680"/>
              </a:xfrm>
              <a:prstGeom prst="rect">
                <a:avLst/>
              </a:prstGeom>
              <a:noFill/>
              <a:ln w="2222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dirty="0"/>
              </a:p>
            </p:txBody>
          </p:sp>
        </p:grp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65560346-FE02-48F1-9C19-A6633C0876D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83581" y="2692866"/>
              <a:ext cx="3596639" cy="0"/>
            </a:xfrm>
            <a:prstGeom prst="line">
              <a:avLst/>
            </a:prstGeom>
            <a:ln w="19050">
              <a:solidFill>
                <a:schemeClr val="accent4"/>
              </a:solidFill>
              <a:prstDash val="solid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25238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C4D02A12-281B-4B15-A49E-078839E5C3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898" y="1554480"/>
            <a:ext cx="8158855" cy="409262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EC6FF57-C133-4215-AEFB-51B183724D62}"/>
              </a:ext>
            </a:extLst>
          </p:cNvPr>
          <p:cNvSpPr txBox="1"/>
          <p:nvPr/>
        </p:nvSpPr>
        <p:spPr>
          <a:xfrm>
            <a:off x="383800" y="489985"/>
            <a:ext cx="8747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02</a:t>
            </a:r>
            <a:endParaRPr lang="ko-KR" altLang="en-US" sz="4000" dirty="0">
              <a:solidFill>
                <a:srgbClr val="536B9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3" name="슬라이드 번호 개체 틀 7">
            <a:extLst>
              <a:ext uri="{FF2B5EF4-FFF2-40B4-BE49-F238E27FC236}">
                <a16:creationId xmlns:a16="http://schemas.microsoft.com/office/drawing/2014/main" id="{8D8CF2C5-07E7-477C-A001-4922FB3EA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80376" y="107001"/>
            <a:ext cx="727824" cy="365125"/>
          </a:xfrm>
        </p:spPr>
        <p:txBody>
          <a:bodyPr/>
          <a:lstStyle/>
          <a:p>
            <a:fld id="{21A475EC-3ABF-4889-8F11-D7C5881CC52C}" type="slidenum">
              <a:rPr lang="ko-KR" altLang="en-US" smtClean="0"/>
              <a:t>23</a:t>
            </a:fld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78293A8-7CDC-4DE9-A571-C5DDB487E982}"/>
              </a:ext>
            </a:extLst>
          </p:cNvPr>
          <p:cNvSpPr txBox="1"/>
          <p:nvPr/>
        </p:nvSpPr>
        <p:spPr>
          <a:xfrm>
            <a:off x="1226629" y="543846"/>
            <a:ext cx="1022877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실행방법 </a:t>
            </a:r>
            <a:r>
              <a:rPr lang="en-US" altLang="ko-KR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[2-3]</a:t>
            </a:r>
            <a:r>
              <a:rPr lang="ko-KR" altLang="en-US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상품 검색 </a:t>
            </a:r>
            <a:r>
              <a:rPr lang="en-US" altLang="ko-KR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상품 </a:t>
            </a:r>
            <a:r>
              <a:rPr lang="en-US" altLang="ko-KR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ID</a:t>
            </a:r>
            <a:r>
              <a:rPr lang="ko-KR" altLang="en-US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로 검색 예시</a:t>
            </a:r>
          </a:p>
        </p:txBody>
      </p:sp>
    </p:spTree>
    <p:extLst>
      <p:ext uri="{BB962C8B-B14F-4D97-AF65-F5344CB8AC3E}">
        <p14:creationId xmlns:p14="http://schemas.microsoft.com/office/powerpoint/2010/main" val="41654036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C4D02A12-281B-4B15-A49E-078839E5C3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899" y="1554480"/>
            <a:ext cx="8158853" cy="409262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EC6FF57-C133-4215-AEFB-51B183724D62}"/>
              </a:ext>
            </a:extLst>
          </p:cNvPr>
          <p:cNvSpPr txBox="1"/>
          <p:nvPr/>
        </p:nvSpPr>
        <p:spPr>
          <a:xfrm>
            <a:off x="383800" y="489985"/>
            <a:ext cx="8747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02</a:t>
            </a:r>
            <a:endParaRPr lang="ko-KR" altLang="en-US" sz="4000" dirty="0">
              <a:solidFill>
                <a:srgbClr val="536B9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3" name="슬라이드 번호 개체 틀 7">
            <a:extLst>
              <a:ext uri="{FF2B5EF4-FFF2-40B4-BE49-F238E27FC236}">
                <a16:creationId xmlns:a16="http://schemas.microsoft.com/office/drawing/2014/main" id="{8D8CF2C5-07E7-477C-A001-4922FB3EA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80376" y="107001"/>
            <a:ext cx="727824" cy="365125"/>
          </a:xfrm>
        </p:spPr>
        <p:txBody>
          <a:bodyPr/>
          <a:lstStyle/>
          <a:p>
            <a:fld id="{21A475EC-3ABF-4889-8F11-D7C5881CC52C}" type="slidenum">
              <a:rPr lang="ko-KR" altLang="en-US" smtClean="0"/>
              <a:t>24</a:t>
            </a:fld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78293A8-7CDC-4DE9-A571-C5DDB487E982}"/>
              </a:ext>
            </a:extLst>
          </p:cNvPr>
          <p:cNvSpPr txBox="1"/>
          <p:nvPr/>
        </p:nvSpPr>
        <p:spPr>
          <a:xfrm>
            <a:off x="1226629" y="543846"/>
            <a:ext cx="1022877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실행방법 </a:t>
            </a:r>
            <a:r>
              <a:rPr lang="en-US" altLang="ko-KR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[2-3]</a:t>
            </a:r>
            <a:r>
              <a:rPr lang="ko-KR" altLang="en-US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상품 검색 </a:t>
            </a:r>
            <a:r>
              <a:rPr lang="en-US" altLang="ko-KR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상품 </a:t>
            </a:r>
            <a:r>
              <a:rPr lang="en-US" altLang="ko-KR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ID</a:t>
            </a:r>
            <a:r>
              <a:rPr lang="ko-KR" altLang="en-US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로 검색 예시 결과 </a:t>
            </a:r>
          </a:p>
        </p:txBody>
      </p:sp>
    </p:spTree>
    <p:extLst>
      <p:ext uri="{BB962C8B-B14F-4D97-AF65-F5344CB8AC3E}">
        <p14:creationId xmlns:p14="http://schemas.microsoft.com/office/powerpoint/2010/main" val="33108924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C4D02A12-281B-4B15-A49E-078839E5C3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899" y="1554480"/>
            <a:ext cx="8158853" cy="409262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EC6FF57-C133-4215-AEFB-51B183724D62}"/>
              </a:ext>
            </a:extLst>
          </p:cNvPr>
          <p:cNvSpPr txBox="1"/>
          <p:nvPr/>
        </p:nvSpPr>
        <p:spPr>
          <a:xfrm>
            <a:off x="383800" y="489985"/>
            <a:ext cx="8747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02</a:t>
            </a:r>
            <a:endParaRPr lang="ko-KR" altLang="en-US" sz="4000" dirty="0">
              <a:solidFill>
                <a:srgbClr val="536B9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3" name="슬라이드 번호 개체 틀 7">
            <a:extLst>
              <a:ext uri="{FF2B5EF4-FFF2-40B4-BE49-F238E27FC236}">
                <a16:creationId xmlns:a16="http://schemas.microsoft.com/office/drawing/2014/main" id="{8D8CF2C5-07E7-477C-A001-4922FB3EA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80376" y="107001"/>
            <a:ext cx="727824" cy="365125"/>
          </a:xfrm>
        </p:spPr>
        <p:txBody>
          <a:bodyPr/>
          <a:lstStyle/>
          <a:p>
            <a:fld id="{21A475EC-3ABF-4889-8F11-D7C5881CC52C}" type="slidenum">
              <a:rPr lang="ko-KR" altLang="en-US" smtClean="0"/>
              <a:t>25</a:t>
            </a:fld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78293A8-7CDC-4DE9-A571-C5DDB487E982}"/>
              </a:ext>
            </a:extLst>
          </p:cNvPr>
          <p:cNvSpPr txBox="1"/>
          <p:nvPr/>
        </p:nvSpPr>
        <p:spPr>
          <a:xfrm>
            <a:off x="1226629" y="543846"/>
            <a:ext cx="1022877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실행방법 </a:t>
            </a:r>
            <a:r>
              <a:rPr lang="en-US" altLang="ko-KR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[2-3]</a:t>
            </a:r>
            <a:r>
              <a:rPr lang="ko-KR" altLang="en-US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상품 검색 </a:t>
            </a:r>
            <a:r>
              <a:rPr lang="en-US" altLang="ko-KR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상품 이름으로 검색 예시</a:t>
            </a:r>
          </a:p>
        </p:txBody>
      </p:sp>
    </p:spTree>
    <p:extLst>
      <p:ext uri="{BB962C8B-B14F-4D97-AF65-F5344CB8AC3E}">
        <p14:creationId xmlns:p14="http://schemas.microsoft.com/office/powerpoint/2010/main" val="32480512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C4D02A12-281B-4B15-A49E-078839E5C3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899" y="1554480"/>
            <a:ext cx="8158853" cy="409262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EC6FF57-C133-4215-AEFB-51B183724D62}"/>
              </a:ext>
            </a:extLst>
          </p:cNvPr>
          <p:cNvSpPr txBox="1"/>
          <p:nvPr/>
        </p:nvSpPr>
        <p:spPr>
          <a:xfrm>
            <a:off x="383800" y="489985"/>
            <a:ext cx="8747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02</a:t>
            </a:r>
            <a:endParaRPr lang="ko-KR" altLang="en-US" sz="4000" dirty="0">
              <a:solidFill>
                <a:srgbClr val="536B9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3" name="슬라이드 번호 개체 틀 7">
            <a:extLst>
              <a:ext uri="{FF2B5EF4-FFF2-40B4-BE49-F238E27FC236}">
                <a16:creationId xmlns:a16="http://schemas.microsoft.com/office/drawing/2014/main" id="{8D8CF2C5-07E7-477C-A001-4922FB3EA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80376" y="107001"/>
            <a:ext cx="727824" cy="365125"/>
          </a:xfrm>
        </p:spPr>
        <p:txBody>
          <a:bodyPr/>
          <a:lstStyle/>
          <a:p>
            <a:fld id="{21A475EC-3ABF-4889-8F11-D7C5881CC52C}" type="slidenum">
              <a:rPr lang="ko-KR" altLang="en-US" smtClean="0"/>
              <a:t>26</a:t>
            </a:fld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78293A8-7CDC-4DE9-A571-C5DDB487E982}"/>
              </a:ext>
            </a:extLst>
          </p:cNvPr>
          <p:cNvSpPr txBox="1"/>
          <p:nvPr/>
        </p:nvSpPr>
        <p:spPr>
          <a:xfrm>
            <a:off x="1226629" y="543846"/>
            <a:ext cx="1022877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실행방법 </a:t>
            </a:r>
            <a:r>
              <a:rPr lang="en-US" altLang="ko-KR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[2-3]</a:t>
            </a:r>
            <a:r>
              <a:rPr lang="ko-KR" altLang="en-US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상품 검색 </a:t>
            </a:r>
            <a:r>
              <a:rPr lang="en-US" altLang="ko-KR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상품 이름으로 검색 예시 결과 </a:t>
            </a:r>
          </a:p>
        </p:txBody>
      </p:sp>
    </p:spTree>
    <p:extLst>
      <p:ext uri="{BB962C8B-B14F-4D97-AF65-F5344CB8AC3E}">
        <p14:creationId xmlns:p14="http://schemas.microsoft.com/office/powerpoint/2010/main" val="10187218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C4D02A12-281B-4B15-A49E-078839E5C3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899" y="1554480"/>
            <a:ext cx="8158853" cy="409262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EC6FF57-C133-4215-AEFB-51B183724D62}"/>
              </a:ext>
            </a:extLst>
          </p:cNvPr>
          <p:cNvSpPr txBox="1"/>
          <p:nvPr/>
        </p:nvSpPr>
        <p:spPr>
          <a:xfrm>
            <a:off x="383800" y="489985"/>
            <a:ext cx="8747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02</a:t>
            </a:r>
            <a:endParaRPr lang="ko-KR" altLang="en-US" sz="4000" dirty="0">
              <a:solidFill>
                <a:srgbClr val="536B9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3" name="슬라이드 번호 개체 틀 7">
            <a:extLst>
              <a:ext uri="{FF2B5EF4-FFF2-40B4-BE49-F238E27FC236}">
                <a16:creationId xmlns:a16="http://schemas.microsoft.com/office/drawing/2014/main" id="{8D8CF2C5-07E7-477C-A001-4922FB3EA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80376" y="107001"/>
            <a:ext cx="727824" cy="365125"/>
          </a:xfrm>
        </p:spPr>
        <p:txBody>
          <a:bodyPr/>
          <a:lstStyle/>
          <a:p>
            <a:fld id="{21A475EC-3ABF-4889-8F11-D7C5881CC52C}" type="slidenum">
              <a:rPr lang="ko-KR" altLang="en-US" smtClean="0"/>
              <a:t>27</a:t>
            </a:fld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78293A8-7CDC-4DE9-A571-C5DDB487E982}"/>
              </a:ext>
            </a:extLst>
          </p:cNvPr>
          <p:cNvSpPr txBox="1"/>
          <p:nvPr/>
        </p:nvSpPr>
        <p:spPr>
          <a:xfrm>
            <a:off x="1226629" y="543846"/>
            <a:ext cx="1022877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실행방법 </a:t>
            </a:r>
            <a:r>
              <a:rPr lang="en-US" altLang="ko-KR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[2-3]</a:t>
            </a:r>
            <a:r>
              <a:rPr lang="ko-KR" altLang="en-US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상품 검색 </a:t>
            </a:r>
            <a:r>
              <a:rPr lang="en-US" altLang="ko-KR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브랜드 이름으로 검색 예시</a:t>
            </a:r>
          </a:p>
        </p:txBody>
      </p:sp>
    </p:spTree>
    <p:extLst>
      <p:ext uri="{BB962C8B-B14F-4D97-AF65-F5344CB8AC3E}">
        <p14:creationId xmlns:p14="http://schemas.microsoft.com/office/powerpoint/2010/main" val="16656626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C4D02A12-281B-4B15-A49E-078839E5C3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899" y="1554480"/>
            <a:ext cx="8158853" cy="409262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EC6FF57-C133-4215-AEFB-51B183724D62}"/>
              </a:ext>
            </a:extLst>
          </p:cNvPr>
          <p:cNvSpPr txBox="1"/>
          <p:nvPr/>
        </p:nvSpPr>
        <p:spPr>
          <a:xfrm>
            <a:off x="383800" y="489985"/>
            <a:ext cx="8747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02</a:t>
            </a:r>
            <a:endParaRPr lang="ko-KR" altLang="en-US" sz="4000" dirty="0">
              <a:solidFill>
                <a:srgbClr val="536B9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3" name="슬라이드 번호 개체 틀 7">
            <a:extLst>
              <a:ext uri="{FF2B5EF4-FFF2-40B4-BE49-F238E27FC236}">
                <a16:creationId xmlns:a16="http://schemas.microsoft.com/office/drawing/2014/main" id="{8D8CF2C5-07E7-477C-A001-4922FB3EA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80376" y="107001"/>
            <a:ext cx="727824" cy="365125"/>
          </a:xfrm>
        </p:spPr>
        <p:txBody>
          <a:bodyPr/>
          <a:lstStyle/>
          <a:p>
            <a:fld id="{21A475EC-3ABF-4889-8F11-D7C5881CC52C}" type="slidenum">
              <a:rPr lang="ko-KR" altLang="en-US" smtClean="0"/>
              <a:t>28</a:t>
            </a:fld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78293A8-7CDC-4DE9-A571-C5DDB487E982}"/>
              </a:ext>
            </a:extLst>
          </p:cNvPr>
          <p:cNvSpPr txBox="1"/>
          <p:nvPr/>
        </p:nvSpPr>
        <p:spPr>
          <a:xfrm>
            <a:off x="1226629" y="543846"/>
            <a:ext cx="1022877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실행방법 </a:t>
            </a:r>
            <a:r>
              <a:rPr lang="en-US" altLang="ko-KR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[2-3]</a:t>
            </a:r>
            <a:r>
              <a:rPr lang="ko-KR" altLang="en-US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상품 검색 </a:t>
            </a:r>
            <a:r>
              <a:rPr lang="en-US" altLang="ko-KR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브랜드 이름으로 검색 예시 결과 </a:t>
            </a:r>
          </a:p>
        </p:txBody>
      </p:sp>
    </p:spTree>
    <p:extLst>
      <p:ext uri="{BB962C8B-B14F-4D97-AF65-F5344CB8AC3E}">
        <p14:creationId xmlns:p14="http://schemas.microsoft.com/office/powerpoint/2010/main" val="38411606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C4D02A12-281B-4B15-A49E-078839E5C3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900" y="1554480"/>
            <a:ext cx="8158851" cy="409262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EC6FF57-C133-4215-AEFB-51B183724D62}"/>
              </a:ext>
            </a:extLst>
          </p:cNvPr>
          <p:cNvSpPr txBox="1"/>
          <p:nvPr/>
        </p:nvSpPr>
        <p:spPr>
          <a:xfrm>
            <a:off x="383800" y="489985"/>
            <a:ext cx="8747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02</a:t>
            </a:r>
            <a:endParaRPr lang="ko-KR" altLang="en-US" sz="4000" dirty="0">
              <a:solidFill>
                <a:srgbClr val="536B9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3" name="슬라이드 번호 개체 틀 7">
            <a:extLst>
              <a:ext uri="{FF2B5EF4-FFF2-40B4-BE49-F238E27FC236}">
                <a16:creationId xmlns:a16="http://schemas.microsoft.com/office/drawing/2014/main" id="{8D8CF2C5-07E7-477C-A001-4922FB3EA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80376" y="107001"/>
            <a:ext cx="727824" cy="365125"/>
          </a:xfrm>
        </p:spPr>
        <p:txBody>
          <a:bodyPr/>
          <a:lstStyle/>
          <a:p>
            <a:fld id="{21A475EC-3ABF-4889-8F11-D7C5881CC52C}" type="slidenum">
              <a:rPr lang="ko-KR" altLang="en-US" smtClean="0"/>
              <a:t>29</a:t>
            </a:fld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78293A8-7CDC-4DE9-A571-C5DDB487E982}"/>
              </a:ext>
            </a:extLst>
          </p:cNvPr>
          <p:cNvSpPr txBox="1"/>
          <p:nvPr/>
        </p:nvSpPr>
        <p:spPr>
          <a:xfrm>
            <a:off x="1226629" y="543846"/>
            <a:ext cx="1022877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실행방법 </a:t>
            </a:r>
            <a:r>
              <a:rPr lang="en-US" altLang="ko-KR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[2-2&amp;3]</a:t>
            </a:r>
            <a:r>
              <a:rPr lang="ko-KR" altLang="en-US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상품 상세정보 확인 </a:t>
            </a:r>
            <a:r>
              <a:rPr lang="en-US" altLang="ko-KR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&amp; </a:t>
            </a:r>
            <a:r>
              <a:rPr lang="ko-KR" altLang="en-US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장바구니에 추가</a:t>
            </a:r>
          </a:p>
        </p:txBody>
      </p:sp>
    </p:spTree>
    <p:extLst>
      <p:ext uri="{BB962C8B-B14F-4D97-AF65-F5344CB8AC3E}">
        <p14:creationId xmlns:p14="http://schemas.microsoft.com/office/powerpoint/2010/main" val="32597097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2080E48F-BE59-46F8-9C04-128D51920650}"/>
              </a:ext>
            </a:extLst>
          </p:cNvPr>
          <p:cNvCxnSpPr>
            <a:cxnSpLocks/>
          </p:cNvCxnSpPr>
          <p:nvPr/>
        </p:nvCxnSpPr>
        <p:spPr>
          <a:xfrm flipH="1">
            <a:off x="7078878" y="2787133"/>
            <a:ext cx="1563330" cy="0"/>
          </a:xfrm>
          <a:prstGeom prst="line">
            <a:avLst/>
          </a:prstGeom>
          <a:ln w="38100">
            <a:solidFill>
              <a:srgbClr val="536B91"/>
            </a:solidFill>
            <a:prstDash val="solid"/>
            <a:headEnd type="oval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그림 22">
            <a:extLst>
              <a:ext uri="{FF2B5EF4-FFF2-40B4-BE49-F238E27FC236}">
                <a16:creationId xmlns:a16="http://schemas.microsoft.com/office/drawing/2014/main" id="{484AF053-1BAC-4AB3-AAB7-97431F1DD53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7754" y="1892397"/>
            <a:ext cx="1789472" cy="1789472"/>
          </a:xfrm>
          <a:prstGeom prst="rect">
            <a:avLst/>
          </a:prstGeom>
        </p:spPr>
      </p:pic>
      <p:grpSp>
        <p:nvGrpSpPr>
          <p:cNvPr id="28" name="그룹 27">
            <a:extLst>
              <a:ext uri="{FF2B5EF4-FFF2-40B4-BE49-F238E27FC236}">
                <a16:creationId xmlns:a16="http://schemas.microsoft.com/office/drawing/2014/main" id="{297E2554-6502-46B6-BA70-47505C13DA79}"/>
              </a:ext>
            </a:extLst>
          </p:cNvPr>
          <p:cNvGrpSpPr/>
          <p:nvPr/>
        </p:nvGrpSpPr>
        <p:grpSpPr>
          <a:xfrm>
            <a:off x="3503087" y="2338925"/>
            <a:ext cx="1862315" cy="868162"/>
            <a:chOff x="794119" y="2272557"/>
            <a:chExt cx="1862315" cy="868162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AF974A1C-2D3B-4B89-982C-D5B24B154B51}"/>
                </a:ext>
              </a:extLst>
            </p:cNvPr>
            <p:cNvSpPr/>
            <p:nvPr/>
          </p:nvSpPr>
          <p:spPr>
            <a:xfrm>
              <a:off x="1707945" y="2272557"/>
              <a:ext cx="92464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ko-KR" altLang="en-US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구민정</a:t>
              </a:r>
              <a:endPara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388720F-D115-4829-9567-052E36952C2A}"/>
                </a:ext>
              </a:extLst>
            </p:cNvPr>
            <p:cNvSpPr txBox="1"/>
            <p:nvPr/>
          </p:nvSpPr>
          <p:spPr>
            <a:xfrm>
              <a:off x="794119" y="2817554"/>
              <a:ext cx="1862315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5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2016113067</a:t>
              </a: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D44003B1-79AB-4466-885B-71535277388B}"/>
              </a:ext>
            </a:extLst>
          </p:cNvPr>
          <p:cNvGrpSpPr/>
          <p:nvPr/>
        </p:nvGrpSpPr>
        <p:grpSpPr>
          <a:xfrm>
            <a:off x="1966773" y="4818423"/>
            <a:ext cx="1862316" cy="787191"/>
            <a:chOff x="770271" y="2351433"/>
            <a:chExt cx="1862316" cy="787191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5A0A3CB3-9131-4A1C-8362-16A6D6583E9F}"/>
                </a:ext>
              </a:extLst>
            </p:cNvPr>
            <p:cNvSpPr/>
            <p:nvPr/>
          </p:nvSpPr>
          <p:spPr>
            <a:xfrm>
              <a:off x="1707945" y="2351433"/>
              <a:ext cx="92464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ko-KR" altLang="en-US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차수진</a:t>
              </a:r>
              <a:endPara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A5A4BD4-344F-4A99-82DA-C58E4EE44F2C}"/>
                </a:ext>
              </a:extLst>
            </p:cNvPr>
            <p:cNvSpPr txBox="1"/>
            <p:nvPr/>
          </p:nvSpPr>
          <p:spPr>
            <a:xfrm>
              <a:off x="770271" y="2815459"/>
              <a:ext cx="1862315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5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2016111813</a:t>
              </a: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F62A493E-3384-49F4-B471-CA616B80E3F3}"/>
              </a:ext>
            </a:extLst>
          </p:cNvPr>
          <p:cNvSpPr txBox="1"/>
          <p:nvPr/>
        </p:nvSpPr>
        <p:spPr>
          <a:xfrm>
            <a:off x="8755012" y="625531"/>
            <a:ext cx="9238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01</a:t>
            </a:r>
            <a:endParaRPr lang="ko-KR" altLang="en-US" sz="40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E091DED-7E8D-40BC-B624-F6CE9EF57873}"/>
              </a:ext>
            </a:extLst>
          </p:cNvPr>
          <p:cNvSpPr txBox="1"/>
          <p:nvPr/>
        </p:nvSpPr>
        <p:spPr>
          <a:xfrm>
            <a:off x="8669458" y="1389397"/>
            <a:ext cx="125128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300" spc="3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팀원</a:t>
            </a:r>
            <a:endParaRPr lang="en-US" altLang="ko-KR" sz="3300" spc="3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r>
              <a:rPr lang="ko-KR" altLang="en-US" sz="3300" spc="3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소개</a:t>
            </a:r>
          </a:p>
        </p:txBody>
      </p:sp>
      <p:sp>
        <p:nvSpPr>
          <p:cNvPr id="40" name="슬라이드 번호 개체 틀 7">
            <a:extLst>
              <a:ext uri="{FF2B5EF4-FFF2-40B4-BE49-F238E27FC236}">
                <a16:creationId xmlns:a16="http://schemas.microsoft.com/office/drawing/2014/main" id="{8C873170-B051-4501-B2FA-3A3294D8E0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41740" y="107001"/>
            <a:ext cx="566459" cy="365125"/>
          </a:xfrm>
        </p:spPr>
        <p:txBody>
          <a:bodyPr/>
          <a:lstStyle/>
          <a:p>
            <a:fld id="{21A475EC-3ABF-4889-8F11-D7C5881CC52C}" type="slidenum">
              <a:rPr lang="ko-KR" altLang="en-US" smtClean="0"/>
              <a:t>3</a:t>
            </a:fld>
            <a:endParaRPr lang="ko-KR" altLang="en-US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A10CEF1-E42C-4ABA-BFCE-3B9F93FEB746}"/>
              </a:ext>
            </a:extLst>
          </p:cNvPr>
          <p:cNvGrpSpPr/>
          <p:nvPr/>
        </p:nvGrpSpPr>
        <p:grpSpPr>
          <a:xfrm>
            <a:off x="3906219" y="4260934"/>
            <a:ext cx="4735989" cy="1789472"/>
            <a:chOff x="2709717" y="4309572"/>
            <a:chExt cx="4735989" cy="1789472"/>
          </a:xfrm>
        </p:grpSpPr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46C45D7E-AA03-4E39-8BE4-729C7B0A83C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29549" y="5204309"/>
              <a:ext cx="3316157" cy="0"/>
            </a:xfrm>
            <a:prstGeom prst="line">
              <a:avLst/>
            </a:prstGeom>
            <a:ln w="38100">
              <a:solidFill>
                <a:srgbClr val="536B91"/>
              </a:solidFill>
              <a:prstDash val="solid"/>
              <a:headEnd type="oval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71547371-3BB2-4853-BEF1-AAD8FD7BDAA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09717" y="4309572"/>
              <a:ext cx="1787609" cy="17894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75275752"/>
      </p:ext>
    </p:extLst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C8DD5939-DE58-420C-957B-7BFEC4A2F9E2}"/>
              </a:ext>
            </a:extLst>
          </p:cNvPr>
          <p:cNvSpPr/>
          <p:nvPr/>
        </p:nvSpPr>
        <p:spPr>
          <a:xfrm>
            <a:off x="8630944" y="0"/>
            <a:ext cx="1289798" cy="685800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62A493E-3384-49F4-B471-CA616B80E3F3}"/>
              </a:ext>
            </a:extLst>
          </p:cNvPr>
          <p:cNvSpPr txBox="1"/>
          <p:nvPr/>
        </p:nvSpPr>
        <p:spPr>
          <a:xfrm>
            <a:off x="8755012" y="625531"/>
            <a:ext cx="9238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03</a:t>
            </a:r>
            <a:endParaRPr lang="ko-KR" altLang="en-US" sz="40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E091DED-7E8D-40BC-B624-F6CE9EF57873}"/>
              </a:ext>
            </a:extLst>
          </p:cNvPr>
          <p:cNvSpPr txBox="1"/>
          <p:nvPr/>
        </p:nvSpPr>
        <p:spPr>
          <a:xfrm>
            <a:off x="8669458" y="1389397"/>
            <a:ext cx="125128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300" spc="3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기능</a:t>
            </a:r>
            <a:endParaRPr lang="en-US" altLang="ko-KR" sz="3300" spc="3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r>
              <a:rPr lang="ko-KR" altLang="en-US" sz="3300" spc="3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설명</a:t>
            </a:r>
          </a:p>
        </p:txBody>
      </p:sp>
      <p:sp>
        <p:nvSpPr>
          <p:cNvPr id="40" name="슬라이드 번호 개체 틀 7">
            <a:extLst>
              <a:ext uri="{FF2B5EF4-FFF2-40B4-BE49-F238E27FC236}">
                <a16:creationId xmlns:a16="http://schemas.microsoft.com/office/drawing/2014/main" id="{8C873170-B051-4501-B2FA-3A3294D8E0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41740" y="107001"/>
            <a:ext cx="566459" cy="365125"/>
          </a:xfrm>
        </p:spPr>
        <p:txBody>
          <a:bodyPr/>
          <a:lstStyle/>
          <a:p>
            <a:fld id="{21A475EC-3ABF-4889-8F11-D7C5881CC52C}" type="slidenum">
              <a:rPr lang="ko-KR" altLang="en-US" smtClean="0"/>
              <a:t>30</a:t>
            </a:fld>
            <a:endParaRPr lang="ko-KR" altLang="en-US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537F9F6-5BD1-4F47-9B2C-E42C49DE631B}"/>
              </a:ext>
            </a:extLst>
          </p:cNvPr>
          <p:cNvCxnSpPr/>
          <p:nvPr/>
        </p:nvCxnSpPr>
        <p:spPr>
          <a:xfrm>
            <a:off x="8814646" y="1343356"/>
            <a:ext cx="923889" cy="0"/>
          </a:xfrm>
          <a:prstGeom prst="line">
            <a:avLst/>
          </a:prstGeom>
          <a:ln w="12700">
            <a:solidFill>
              <a:srgbClr val="5B3E86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4155163"/>
      </p:ext>
    </p:extLst>
  </p:cSld>
  <p:clrMapOvr>
    <a:masterClrMapping/>
  </p:clrMapOvr>
  <p:transition spd="slow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C4D02A12-281B-4B15-A49E-078839E5C3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895" y="1554480"/>
            <a:ext cx="8158861" cy="4092632"/>
          </a:xfrm>
          <a:prstGeom prst="rect">
            <a:avLst/>
          </a:prstGeom>
        </p:spPr>
      </p:pic>
      <p:sp>
        <p:nvSpPr>
          <p:cNvPr id="53" name="슬라이드 번호 개체 틀 7">
            <a:extLst>
              <a:ext uri="{FF2B5EF4-FFF2-40B4-BE49-F238E27FC236}">
                <a16:creationId xmlns:a16="http://schemas.microsoft.com/office/drawing/2014/main" id="{8D8CF2C5-07E7-477C-A001-4922FB3EA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80376" y="107001"/>
            <a:ext cx="727824" cy="365125"/>
          </a:xfrm>
        </p:spPr>
        <p:txBody>
          <a:bodyPr/>
          <a:lstStyle/>
          <a:p>
            <a:fld id="{21A475EC-3ABF-4889-8F11-D7C5881CC52C}" type="slidenum">
              <a:rPr lang="ko-KR" altLang="en-US" smtClean="0"/>
              <a:t>31</a:t>
            </a:fld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EEBA5C-8FBA-44B6-855B-3CDE875594E2}"/>
              </a:ext>
            </a:extLst>
          </p:cNvPr>
          <p:cNvSpPr txBox="1"/>
          <p:nvPr/>
        </p:nvSpPr>
        <p:spPr>
          <a:xfrm>
            <a:off x="383800" y="489985"/>
            <a:ext cx="8747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03</a:t>
            </a:r>
            <a:endParaRPr lang="ko-KR" altLang="en-US" sz="4000" dirty="0">
              <a:solidFill>
                <a:srgbClr val="536B9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261391-0D51-48AA-9023-3F4ED8458709}"/>
              </a:ext>
            </a:extLst>
          </p:cNvPr>
          <p:cNvSpPr txBox="1"/>
          <p:nvPr/>
        </p:nvSpPr>
        <p:spPr>
          <a:xfrm>
            <a:off x="1226629" y="543846"/>
            <a:ext cx="1022877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기능설명 </a:t>
            </a:r>
            <a:r>
              <a:rPr lang="en-US" altLang="ko-KR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 [1]</a:t>
            </a:r>
            <a:r>
              <a:rPr lang="ko-KR" altLang="en-US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회원가입 </a:t>
            </a:r>
            <a:r>
              <a:rPr lang="en-US" altLang="ko-KR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실패</a:t>
            </a:r>
            <a:r>
              <a:rPr lang="en-US" altLang="ko-KR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아이디 중복</a:t>
            </a:r>
            <a:r>
              <a:rPr lang="en-US" altLang="ko-KR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endParaRPr lang="ko-KR" altLang="en-US" sz="2800" dirty="0">
              <a:solidFill>
                <a:srgbClr val="536B9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91C60FE-5DEB-4549-BBB6-814707C0415B}"/>
              </a:ext>
            </a:extLst>
          </p:cNvPr>
          <p:cNvSpPr/>
          <p:nvPr/>
        </p:nvSpPr>
        <p:spPr>
          <a:xfrm>
            <a:off x="345700" y="6441114"/>
            <a:ext cx="311861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Initial - </a:t>
            </a:r>
            <a:r>
              <a:rPr lang="en-US" altLang="ko-KR" sz="1400" dirty="0" err="1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SignUp</a:t>
            </a:r>
            <a:r>
              <a:rPr lang="en-US" altLang="ko-KR" sz="1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화면</a:t>
            </a:r>
            <a:endParaRPr lang="en-US" altLang="ko-KR" sz="14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53435933"/>
      </p:ext>
    </p:extLst>
  </p:cSld>
  <p:clrMapOvr>
    <a:masterClrMapping/>
  </p:clrMapOvr>
  <p:transition spd="slow">
    <p:push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C4D02A12-281B-4B15-A49E-078839E5C3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895" y="1554480"/>
            <a:ext cx="8158861" cy="4092632"/>
          </a:xfrm>
          <a:prstGeom prst="rect">
            <a:avLst/>
          </a:prstGeom>
        </p:spPr>
      </p:pic>
      <p:sp>
        <p:nvSpPr>
          <p:cNvPr id="53" name="슬라이드 번호 개체 틀 7">
            <a:extLst>
              <a:ext uri="{FF2B5EF4-FFF2-40B4-BE49-F238E27FC236}">
                <a16:creationId xmlns:a16="http://schemas.microsoft.com/office/drawing/2014/main" id="{8D8CF2C5-07E7-477C-A001-4922FB3EA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80376" y="107001"/>
            <a:ext cx="727824" cy="365125"/>
          </a:xfrm>
        </p:spPr>
        <p:txBody>
          <a:bodyPr/>
          <a:lstStyle/>
          <a:p>
            <a:fld id="{21A475EC-3ABF-4889-8F11-D7C5881CC52C}" type="slidenum">
              <a:rPr lang="ko-KR" altLang="en-US" smtClean="0"/>
              <a:t>32</a:t>
            </a:fld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F5BFC9-8E8C-4F43-AE97-46BD53EAB018}"/>
              </a:ext>
            </a:extLst>
          </p:cNvPr>
          <p:cNvSpPr txBox="1"/>
          <p:nvPr/>
        </p:nvSpPr>
        <p:spPr>
          <a:xfrm>
            <a:off x="383800" y="489985"/>
            <a:ext cx="8747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03</a:t>
            </a:r>
            <a:endParaRPr lang="ko-KR" altLang="en-US" sz="4000" dirty="0">
              <a:solidFill>
                <a:srgbClr val="536B9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02F0CA-5310-47B3-A16E-0C8BD2D930E7}"/>
              </a:ext>
            </a:extLst>
          </p:cNvPr>
          <p:cNvSpPr txBox="1"/>
          <p:nvPr/>
        </p:nvSpPr>
        <p:spPr>
          <a:xfrm>
            <a:off x="1226629" y="543846"/>
            <a:ext cx="1022877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기능설명 </a:t>
            </a:r>
            <a:r>
              <a:rPr lang="en-US" altLang="ko-KR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 [1]</a:t>
            </a:r>
            <a:r>
              <a:rPr lang="ko-KR" altLang="en-US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회원가입 </a:t>
            </a:r>
            <a:r>
              <a:rPr lang="en-US" altLang="ko-KR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실패</a:t>
            </a:r>
            <a:r>
              <a:rPr lang="en-US" altLang="ko-KR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아이디 중복</a:t>
            </a:r>
            <a:r>
              <a:rPr lang="en-US" altLang="ko-KR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endParaRPr lang="ko-KR" altLang="en-US" sz="2800" dirty="0">
              <a:solidFill>
                <a:srgbClr val="536B9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4963E97-2735-426F-9490-50F7F7F44E63}"/>
              </a:ext>
            </a:extLst>
          </p:cNvPr>
          <p:cNvSpPr/>
          <p:nvPr/>
        </p:nvSpPr>
        <p:spPr>
          <a:xfrm>
            <a:off x="4470696" y="2095845"/>
            <a:ext cx="844254" cy="218730"/>
          </a:xfrm>
          <a:prstGeom prst="rect">
            <a:avLst/>
          </a:prstGeom>
          <a:solidFill>
            <a:srgbClr val="FFC000">
              <a:alpha val="40000"/>
            </a:srgbClr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711760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C4D02A12-281B-4B15-A49E-078839E5C3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896" y="1554480"/>
            <a:ext cx="8158859" cy="4092632"/>
          </a:xfrm>
          <a:prstGeom prst="rect">
            <a:avLst/>
          </a:prstGeom>
        </p:spPr>
      </p:pic>
      <p:sp>
        <p:nvSpPr>
          <p:cNvPr id="53" name="슬라이드 번호 개체 틀 7">
            <a:extLst>
              <a:ext uri="{FF2B5EF4-FFF2-40B4-BE49-F238E27FC236}">
                <a16:creationId xmlns:a16="http://schemas.microsoft.com/office/drawing/2014/main" id="{8D8CF2C5-07E7-477C-A001-4922FB3EA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80376" y="107001"/>
            <a:ext cx="727824" cy="365125"/>
          </a:xfrm>
        </p:spPr>
        <p:txBody>
          <a:bodyPr/>
          <a:lstStyle/>
          <a:p>
            <a:fld id="{21A475EC-3ABF-4889-8F11-D7C5881CC52C}" type="slidenum">
              <a:rPr lang="ko-KR" altLang="en-US" smtClean="0"/>
              <a:t>33</a:t>
            </a:fld>
            <a:endParaRPr lang="ko-KR" alt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98F4F527-483D-4A4F-AE23-0C2F01512178}"/>
              </a:ext>
            </a:extLst>
          </p:cNvPr>
          <p:cNvGrpSpPr/>
          <p:nvPr/>
        </p:nvGrpSpPr>
        <p:grpSpPr>
          <a:xfrm>
            <a:off x="3750086" y="2448599"/>
            <a:ext cx="7795552" cy="2191369"/>
            <a:chOff x="3750086" y="2448599"/>
            <a:chExt cx="7795552" cy="2191369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B48D0C6B-87A7-44B3-8148-9C8348BB03E9}"/>
                </a:ext>
              </a:extLst>
            </p:cNvPr>
            <p:cNvSpPr/>
            <p:nvPr/>
          </p:nvSpPr>
          <p:spPr>
            <a:xfrm>
              <a:off x="9057290" y="2448599"/>
              <a:ext cx="2488348" cy="219136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300" dirty="0">
                  <a:solidFill>
                    <a:srgbClr val="536B9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[</a:t>
              </a:r>
              <a:r>
                <a:rPr lang="ko-KR" altLang="en-US" sz="1300" dirty="0">
                  <a:solidFill>
                    <a:srgbClr val="536B9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추가과제 </a:t>
              </a:r>
              <a:r>
                <a:rPr lang="en-US" altLang="ko-KR" sz="1300" dirty="0">
                  <a:solidFill>
                    <a:srgbClr val="536B9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3] </a:t>
              </a:r>
              <a:r>
                <a:rPr lang="ko-KR" altLang="en-US" sz="1300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상품 추천 서비스</a:t>
              </a:r>
              <a:endParaRPr lang="en-US" altLang="ko-KR" sz="1300" dirty="0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  <a:p>
              <a:endParaRPr lang="en-US" altLang="ko-KR" sz="7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회원가입에 성공하면 판매량 </a:t>
              </a:r>
              <a:endPara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높은 상품 </a:t>
              </a:r>
              <a:r>
                <a:rPr lang="en-US" altLang="ko-KR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3</a:t>
              </a:r>
              <a:r>
                <a:rPr lang="ko-KR" altLang="en-US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개의 </a:t>
              </a:r>
              <a:r>
                <a:rPr lang="en-US" altLang="ko-KR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ID</a:t>
              </a:r>
              <a:r>
                <a:rPr lang="ko-KR" altLang="en-US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와 상품명을</a:t>
              </a:r>
              <a:endPara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출력하며</a:t>
              </a:r>
              <a:r>
                <a:rPr lang="en-US" altLang="ko-KR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, </a:t>
              </a:r>
              <a:r>
                <a:rPr lang="ko-KR" altLang="en-US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회원가입 시 입력한</a:t>
              </a:r>
              <a:endPara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데이터로 로그인 상태로 처리한다</a:t>
              </a:r>
              <a:r>
                <a:rPr lang="en-US" altLang="ko-KR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.</a:t>
              </a:r>
            </a:p>
            <a:p>
              <a:pPr algn="ctr">
                <a:lnSpc>
                  <a:spcPct val="150000"/>
                </a:lnSpc>
              </a:pPr>
              <a:endParaRPr lang="en-US" altLang="ko-KR" sz="5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(CLOSE) </a:t>
              </a:r>
              <a:r>
                <a:rPr lang="ko-KR" altLang="en-US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버튼을 누르면</a:t>
              </a:r>
              <a:endPara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200" dirty="0" err="1">
                  <a:latin typeface="나눔고딕" panose="020D0604000000000000" pitchFamily="50" charset="-127"/>
                  <a:ea typeface="나눔고딕" panose="020D0604000000000000" pitchFamily="50" charset="-127"/>
                </a:rPr>
                <a:t>메인화면으로</a:t>
              </a:r>
              <a:r>
                <a:rPr lang="ko-KR" altLang="en-US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전환한다</a:t>
              </a:r>
              <a:r>
                <a:rPr lang="en-US" altLang="ko-KR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.</a:t>
              </a:r>
            </a:p>
          </p:txBody>
        </p: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73BD34DE-9E1E-48CC-994E-BA23BB4ED095}"/>
                </a:ext>
              </a:extLst>
            </p:cNvPr>
            <p:cNvGrpSpPr/>
            <p:nvPr/>
          </p:nvGrpSpPr>
          <p:grpSpPr>
            <a:xfrm>
              <a:off x="3750086" y="2463800"/>
              <a:ext cx="5307204" cy="1377949"/>
              <a:chOff x="1071291" y="2011588"/>
              <a:chExt cx="5307204" cy="1377949"/>
            </a:xfrm>
          </p:grpSpPr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49A469B9-0AD7-4B54-8A0D-6C9DCD2491E3}"/>
                  </a:ext>
                </a:extLst>
              </p:cNvPr>
              <p:cNvSpPr/>
              <p:nvPr/>
            </p:nvSpPr>
            <p:spPr>
              <a:xfrm>
                <a:off x="1071291" y="2011588"/>
                <a:ext cx="2314164" cy="1377949"/>
              </a:xfrm>
              <a:prstGeom prst="rect">
                <a:avLst/>
              </a:prstGeom>
              <a:noFill/>
              <a:ln w="2222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dirty="0"/>
              </a:p>
            </p:txBody>
          </p:sp>
          <p:cxnSp>
            <p:nvCxnSpPr>
              <p:cNvPr id="20" name="직선 연결선 19">
                <a:extLst>
                  <a:ext uri="{FF2B5EF4-FFF2-40B4-BE49-F238E27FC236}">
                    <a16:creationId xmlns:a16="http://schemas.microsoft.com/office/drawing/2014/main" id="{AA8447EC-7A2F-488D-94EF-C06DF696CBD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385455" y="2158711"/>
                <a:ext cx="299304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prstDash val="solid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E69E0FBA-DE06-4C4A-84ED-6F1C274D8E83}"/>
              </a:ext>
            </a:extLst>
          </p:cNvPr>
          <p:cNvSpPr txBox="1"/>
          <p:nvPr/>
        </p:nvSpPr>
        <p:spPr>
          <a:xfrm>
            <a:off x="383800" y="489985"/>
            <a:ext cx="8747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03</a:t>
            </a:r>
            <a:endParaRPr lang="ko-KR" altLang="en-US" sz="4000" dirty="0">
              <a:solidFill>
                <a:srgbClr val="536B9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A9182B9-4F85-4B97-BCCB-0BFA78390E99}"/>
              </a:ext>
            </a:extLst>
          </p:cNvPr>
          <p:cNvSpPr txBox="1"/>
          <p:nvPr/>
        </p:nvSpPr>
        <p:spPr>
          <a:xfrm>
            <a:off x="1226629" y="543846"/>
            <a:ext cx="1022877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기능설명 </a:t>
            </a:r>
            <a:r>
              <a:rPr lang="en-US" altLang="ko-KR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 [2]</a:t>
            </a:r>
            <a:r>
              <a:rPr lang="ko-KR" altLang="en-US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회원가입 시 상품 추천</a:t>
            </a:r>
          </a:p>
        </p:txBody>
      </p:sp>
    </p:spTree>
    <p:extLst>
      <p:ext uri="{BB962C8B-B14F-4D97-AF65-F5344CB8AC3E}">
        <p14:creationId xmlns:p14="http://schemas.microsoft.com/office/powerpoint/2010/main" val="2147905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C4D02A12-281B-4B15-A49E-078839E5C3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896" y="1554480"/>
            <a:ext cx="8158859" cy="4092632"/>
          </a:xfrm>
          <a:prstGeom prst="rect">
            <a:avLst/>
          </a:prstGeom>
        </p:spPr>
      </p:pic>
      <p:sp>
        <p:nvSpPr>
          <p:cNvPr id="53" name="슬라이드 번호 개체 틀 7">
            <a:extLst>
              <a:ext uri="{FF2B5EF4-FFF2-40B4-BE49-F238E27FC236}">
                <a16:creationId xmlns:a16="http://schemas.microsoft.com/office/drawing/2014/main" id="{8D8CF2C5-07E7-477C-A001-4922FB3EA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80376" y="107001"/>
            <a:ext cx="727824" cy="365125"/>
          </a:xfrm>
        </p:spPr>
        <p:txBody>
          <a:bodyPr/>
          <a:lstStyle/>
          <a:p>
            <a:fld id="{21A475EC-3ABF-4889-8F11-D7C5881CC52C}" type="slidenum">
              <a:rPr lang="ko-KR" altLang="en-US" smtClean="0"/>
              <a:t>34</a:t>
            </a:fld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B5EDEE7-588C-4E11-8C1A-AF5EF699F544}"/>
              </a:ext>
            </a:extLst>
          </p:cNvPr>
          <p:cNvSpPr txBox="1"/>
          <p:nvPr/>
        </p:nvSpPr>
        <p:spPr>
          <a:xfrm>
            <a:off x="383800" y="489985"/>
            <a:ext cx="8747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03</a:t>
            </a:r>
            <a:endParaRPr lang="ko-KR" altLang="en-US" sz="4000" dirty="0">
              <a:solidFill>
                <a:srgbClr val="536B9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60E811D-7283-4CCD-A47B-21C86B3B84C3}"/>
              </a:ext>
            </a:extLst>
          </p:cNvPr>
          <p:cNvSpPr txBox="1"/>
          <p:nvPr/>
        </p:nvSpPr>
        <p:spPr>
          <a:xfrm>
            <a:off x="1226629" y="543846"/>
            <a:ext cx="1022877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기능설명 </a:t>
            </a:r>
            <a:r>
              <a:rPr lang="en-US" altLang="ko-KR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 [3]</a:t>
            </a:r>
            <a:r>
              <a:rPr lang="ko-KR" altLang="en-US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로그아웃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05F38727-5C1C-4123-BA9E-7D2773DE5575}"/>
              </a:ext>
            </a:extLst>
          </p:cNvPr>
          <p:cNvSpPr/>
          <p:nvPr/>
        </p:nvSpPr>
        <p:spPr>
          <a:xfrm>
            <a:off x="345700" y="6441114"/>
            <a:ext cx="311861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Main </a:t>
            </a:r>
            <a:r>
              <a:rPr lang="ko-KR" altLang="en-US" sz="1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화면</a:t>
            </a:r>
            <a:endParaRPr lang="en-US" altLang="ko-KR" sz="14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5B4627D7-4B6E-45A1-ABE7-F8BB9883C11C}"/>
              </a:ext>
            </a:extLst>
          </p:cNvPr>
          <p:cNvGrpSpPr/>
          <p:nvPr/>
        </p:nvGrpSpPr>
        <p:grpSpPr>
          <a:xfrm>
            <a:off x="4699000" y="3379128"/>
            <a:ext cx="6857147" cy="292388"/>
            <a:chOff x="4699000" y="3379128"/>
            <a:chExt cx="6857147" cy="292388"/>
          </a:xfrm>
        </p:grpSpPr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E0D0D3BB-2761-4A14-A855-731CCA530FD6}"/>
                </a:ext>
              </a:extLst>
            </p:cNvPr>
            <p:cNvGrpSpPr/>
            <p:nvPr/>
          </p:nvGrpSpPr>
          <p:grpSpPr>
            <a:xfrm>
              <a:off x="4699000" y="3379128"/>
              <a:ext cx="6857147" cy="292388"/>
              <a:chOff x="4699000" y="2683136"/>
              <a:chExt cx="6857147" cy="292388"/>
            </a:xfrm>
          </p:grpSpPr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F2D06025-593E-4AD4-BE57-B7B75EDCB46C}"/>
                  </a:ext>
                </a:extLst>
              </p:cNvPr>
              <p:cNvSpPr/>
              <p:nvPr/>
            </p:nvSpPr>
            <p:spPr>
              <a:xfrm>
                <a:off x="4699000" y="2728934"/>
                <a:ext cx="451356" cy="223102"/>
              </a:xfrm>
              <a:prstGeom prst="rect">
                <a:avLst/>
              </a:prstGeom>
              <a:solidFill>
                <a:srgbClr val="FFC000">
                  <a:alpha val="40000"/>
                </a:srgbClr>
              </a:solidFill>
              <a:ln w="222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dirty="0"/>
              </a:p>
            </p:txBody>
          </p:sp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5EFE5DF4-DE0E-49A9-9CDC-A5F67DBA8EDD}"/>
                  </a:ext>
                </a:extLst>
              </p:cNvPr>
              <p:cNvSpPr/>
              <p:nvPr/>
            </p:nvSpPr>
            <p:spPr>
              <a:xfrm>
                <a:off x="9067799" y="2683136"/>
                <a:ext cx="2488348" cy="29238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300" dirty="0"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로그아웃</a:t>
                </a:r>
                <a:endParaRPr lang="en-US" altLang="ko-KR" sz="1300" dirty="0">
                  <a:latin typeface="HY견고딕" panose="02030600000101010101" pitchFamily="18" charset="-127"/>
                  <a:ea typeface="HY견고딕" panose="02030600000101010101" pitchFamily="18" charset="-127"/>
                </a:endParaRPr>
              </a:p>
            </p:txBody>
          </p:sp>
        </p:grp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3017C3A7-132F-4DAF-9C7F-7ABB87CA9C0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50356" y="3535050"/>
              <a:ext cx="4625942" cy="0"/>
            </a:xfrm>
            <a:prstGeom prst="line">
              <a:avLst/>
            </a:prstGeom>
            <a:ln w="19050">
              <a:solidFill>
                <a:schemeClr val="accent4"/>
              </a:solidFill>
              <a:prstDash val="solid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0909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C4D02A12-281B-4B15-A49E-078839E5C3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896" y="1554480"/>
            <a:ext cx="8158859" cy="4092632"/>
          </a:xfrm>
          <a:prstGeom prst="rect">
            <a:avLst/>
          </a:prstGeom>
        </p:spPr>
      </p:pic>
      <p:sp>
        <p:nvSpPr>
          <p:cNvPr id="53" name="슬라이드 번호 개체 틀 7">
            <a:extLst>
              <a:ext uri="{FF2B5EF4-FFF2-40B4-BE49-F238E27FC236}">
                <a16:creationId xmlns:a16="http://schemas.microsoft.com/office/drawing/2014/main" id="{8D8CF2C5-07E7-477C-A001-4922FB3EA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80376" y="107001"/>
            <a:ext cx="727824" cy="365125"/>
          </a:xfrm>
        </p:spPr>
        <p:txBody>
          <a:bodyPr/>
          <a:lstStyle/>
          <a:p>
            <a:fld id="{21A475EC-3ABF-4889-8F11-D7C5881CC52C}" type="slidenum">
              <a:rPr lang="ko-KR" altLang="en-US" smtClean="0"/>
              <a:t>35</a:t>
            </a:fld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C53E673-768E-4620-9B43-ADF7190CE885}"/>
              </a:ext>
            </a:extLst>
          </p:cNvPr>
          <p:cNvSpPr/>
          <p:nvPr/>
        </p:nvSpPr>
        <p:spPr>
          <a:xfrm>
            <a:off x="4289721" y="2105370"/>
            <a:ext cx="1196680" cy="200661"/>
          </a:xfrm>
          <a:prstGeom prst="rect">
            <a:avLst/>
          </a:prstGeom>
          <a:solidFill>
            <a:srgbClr val="FFC000">
              <a:alpha val="40000"/>
            </a:srgbClr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EDBE65-8177-4D7D-9EC5-29B6C89AB00F}"/>
              </a:ext>
            </a:extLst>
          </p:cNvPr>
          <p:cNvSpPr txBox="1"/>
          <p:nvPr/>
        </p:nvSpPr>
        <p:spPr>
          <a:xfrm>
            <a:off x="383800" y="489985"/>
            <a:ext cx="8747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03</a:t>
            </a:r>
            <a:endParaRPr lang="ko-KR" altLang="en-US" sz="4000" dirty="0">
              <a:solidFill>
                <a:srgbClr val="536B9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5290D33-8943-4479-A8F7-9651FC90E1FF}"/>
              </a:ext>
            </a:extLst>
          </p:cNvPr>
          <p:cNvSpPr txBox="1"/>
          <p:nvPr/>
        </p:nvSpPr>
        <p:spPr>
          <a:xfrm>
            <a:off x="1226629" y="543846"/>
            <a:ext cx="1022877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기능설명 </a:t>
            </a:r>
            <a:r>
              <a:rPr lang="en-US" altLang="ko-KR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 [3]</a:t>
            </a:r>
            <a:r>
              <a:rPr lang="ko-KR" altLang="en-US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로그아웃</a:t>
            </a:r>
          </a:p>
        </p:txBody>
      </p:sp>
    </p:spTree>
    <p:extLst>
      <p:ext uri="{BB962C8B-B14F-4D97-AF65-F5344CB8AC3E}">
        <p14:creationId xmlns:p14="http://schemas.microsoft.com/office/powerpoint/2010/main" val="3099698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C4D02A12-281B-4B15-A49E-078839E5C3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896" y="1554480"/>
            <a:ext cx="8158859" cy="4092631"/>
          </a:xfrm>
          <a:prstGeom prst="rect">
            <a:avLst/>
          </a:prstGeom>
        </p:spPr>
      </p:pic>
      <p:sp>
        <p:nvSpPr>
          <p:cNvPr id="53" name="슬라이드 번호 개체 틀 7">
            <a:extLst>
              <a:ext uri="{FF2B5EF4-FFF2-40B4-BE49-F238E27FC236}">
                <a16:creationId xmlns:a16="http://schemas.microsoft.com/office/drawing/2014/main" id="{8D8CF2C5-07E7-477C-A001-4922FB3EA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80376" y="107001"/>
            <a:ext cx="727824" cy="365125"/>
          </a:xfrm>
        </p:spPr>
        <p:txBody>
          <a:bodyPr/>
          <a:lstStyle/>
          <a:p>
            <a:fld id="{21A475EC-3ABF-4889-8F11-D7C5881CC52C}" type="slidenum">
              <a:rPr lang="ko-KR" altLang="en-US" smtClean="0"/>
              <a:t>36</a:t>
            </a:fld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EDBE65-8177-4D7D-9EC5-29B6C89AB00F}"/>
              </a:ext>
            </a:extLst>
          </p:cNvPr>
          <p:cNvSpPr txBox="1"/>
          <p:nvPr/>
        </p:nvSpPr>
        <p:spPr>
          <a:xfrm>
            <a:off x="383800" y="489985"/>
            <a:ext cx="8747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03</a:t>
            </a:r>
            <a:endParaRPr lang="ko-KR" altLang="en-US" sz="4000" dirty="0">
              <a:solidFill>
                <a:srgbClr val="536B9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5290D33-8943-4479-A8F7-9651FC90E1FF}"/>
              </a:ext>
            </a:extLst>
          </p:cNvPr>
          <p:cNvSpPr txBox="1"/>
          <p:nvPr/>
        </p:nvSpPr>
        <p:spPr>
          <a:xfrm>
            <a:off x="1226629" y="543846"/>
            <a:ext cx="1022877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기능설명 </a:t>
            </a:r>
            <a:r>
              <a:rPr lang="en-US" altLang="ko-KR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 [4]</a:t>
            </a:r>
            <a:r>
              <a:rPr lang="ko-KR" altLang="en-US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동시접속 방지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E79D310-6C3D-419F-AA54-315F075966B2}"/>
              </a:ext>
            </a:extLst>
          </p:cNvPr>
          <p:cNvSpPr/>
          <p:nvPr/>
        </p:nvSpPr>
        <p:spPr>
          <a:xfrm>
            <a:off x="345700" y="6441114"/>
            <a:ext cx="311861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Initial - </a:t>
            </a:r>
            <a:r>
              <a:rPr lang="en-US" altLang="ko-KR" sz="1400" dirty="0" err="1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SignIn</a:t>
            </a:r>
            <a:r>
              <a:rPr lang="en-US" altLang="ko-KR" sz="1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화면</a:t>
            </a:r>
            <a:endParaRPr lang="en-US" altLang="ko-KR" sz="14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C849D8D-991D-4E11-A4D6-CA2AF15B37C2}"/>
              </a:ext>
            </a:extLst>
          </p:cNvPr>
          <p:cNvSpPr/>
          <p:nvPr/>
        </p:nvSpPr>
        <p:spPr>
          <a:xfrm>
            <a:off x="9107926" y="1645656"/>
            <a:ext cx="2488348" cy="9459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3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[</a:t>
            </a:r>
            <a:r>
              <a:rPr lang="ko-KR" altLang="en-US" sz="13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상황</a:t>
            </a:r>
            <a:r>
              <a:rPr lang="en-US" altLang="ko-KR" sz="13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] </a:t>
            </a:r>
            <a:r>
              <a:rPr lang="ko-KR" altLang="en-US" sz="1300" dirty="0">
                <a:latin typeface="HY견고딕" panose="02030600000101010101" pitchFamily="18" charset="-127"/>
                <a:ea typeface="HY견고딕" panose="02030600000101010101" pitchFamily="18" charset="-127"/>
              </a:rPr>
              <a:t>로그아웃 하지 </a:t>
            </a:r>
            <a:endParaRPr lang="en-US" altLang="ko-KR" sz="13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300" dirty="0">
                <a:latin typeface="HY견고딕" panose="02030600000101010101" pitchFamily="18" charset="-127"/>
                <a:ea typeface="HY견고딕" panose="02030600000101010101" pitchFamily="18" charset="-127"/>
              </a:rPr>
              <a:t>않은 상태에서 다른 </a:t>
            </a:r>
            <a:endParaRPr lang="en-US" altLang="ko-KR" sz="13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300" dirty="0">
                <a:latin typeface="HY견고딕" panose="02030600000101010101" pitchFamily="18" charset="-127"/>
                <a:ea typeface="HY견고딕" panose="02030600000101010101" pitchFamily="18" charset="-127"/>
              </a:rPr>
              <a:t>아이디로</a:t>
            </a:r>
            <a:r>
              <a:rPr lang="en-US" altLang="ko-KR" sz="1300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1300" dirty="0">
                <a:latin typeface="HY견고딕" panose="02030600000101010101" pitchFamily="18" charset="-127"/>
                <a:ea typeface="HY견고딕" panose="02030600000101010101" pitchFamily="18" charset="-127"/>
              </a:rPr>
              <a:t>로그인 시도</a:t>
            </a:r>
            <a:endParaRPr lang="en-US" altLang="ko-KR" sz="13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768365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C4D02A12-281B-4B15-A49E-078839E5C3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896" y="1554480"/>
            <a:ext cx="8158859" cy="4092631"/>
          </a:xfrm>
          <a:prstGeom prst="rect">
            <a:avLst/>
          </a:prstGeom>
        </p:spPr>
      </p:pic>
      <p:sp>
        <p:nvSpPr>
          <p:cNvPr id="53" name="슬라이드 번호 개체 틀 7">
            <a:extLst>
              <a:ext uri="{FF2B5EF4-FFF2-40B4-BE49-F238E27FC236}">
                <a16:creationId xmlns:a16="http://schemas.microsoft.com/office/drawing/2014/main" id="{8D8CF2C5-07E7-477C-A001-4922FB3EA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80376" y="107001"/>
            <a:ext cx="727824" cy="365125"/>
          </a:xfrm>
        </p:spPr>
        <p:txBody>
          <a:bodyPr/>
          <a:lstStyle/>
          <a:p>
            <a:fld id="{21A475EC-3ABF-4889-8F11-D7C5881CC52C}" type="slidenum">
              <a:rPr lang="ko-KR" altLang="en-US" smtClean="0"/>
              <a:t>37</a:t>
            </a:fld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EDBE65-8177-4D7D-9EC5-29B6C89AB00F}"/>
              </a:ext>
            </a:extLst>
          </p:cNvPr>
          <p:cNvSpPr txBox="1"/>
          <p:nvPr/>
        </p:nvSpPr>
        <p:spPr>
          <a:xfrm>
            <a:off x="383800" y="489985"/>
            <a:ext cx="8747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03</a:t>
            </a:r>
            <a:endParaRPr lang="ko-KR" altLang="en-US" sz="4000" dirty="0">
              <a:solidFill>
                <a:srgbClr val="536B9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5290D33-8943-4479-A8F7-9651FC90E1FF}"/>
              </a:ext>
            </a:extLst>
          </p:cNvPr>
          <p:cNvSpPr txBox="1"/>
          <p:nvPr/>
        </p:nvSpPr>
        <p:spPr>
          <a:xfrm>
            <a:off x="1226629" y="543846"/>
            <a:ext cx="1022877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기능설명 </a:t>
            </a:r>
            <a:r>
              <a:rPr lang="en-US" altLang="ko-KR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 [4]</a:t>
            </a:r>
            <a:r>
              <a:rPr lang="ko-KR" altLang="en-US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동시접속 방지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634B998-E783-40ED-9F8F-510080566A6A}"/>
              </a:ext>
            </a:extLst>
          </p:cNvPr>
          <p:cNvSpPr/>
          <p:nvPr/>
        </p:nvSpPr>
        <p:spPr>
          <a:xfrm>
            <a:off x="4220147" y="2174945"/>
            <a:ext cx="1554488" cy="309838"/>
          </a:xfrm>
          <a:prstGeom prst="rect">
            <a:avLst/>
          </a:prstGeom>
          <a:solidFill>
            <a:srgbClr val="FFC000">
              <a:alpha val="40000"/>
            </a:srgbClr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366428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C4D02A12-281B-4B15-A49E-078839E5C3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896" y="1554480"/>
            <a:ext cx="8158859" cy="409263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EC6FF57-C133-4215-AEFB-51B183724D62}"/>
              </a:ext>
            </a:extLst>
          </p:cNvPr>
          <p:cNvSpPr txBox="1"/>
          <p:nvPr/>
        </p:nvSpPr>
        <p:spPr>
          <a:xfrm>
            <a:off x="383800" y="489985"/>
            <a:ext cx="8747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03</a:t>
            </a:r>
            <a:endParaRPr lang="ko-KR" altLang="en-US" sz="4000" dirty="0">
              <a:solidFill>
                <a:srgbClr val="536B9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3" name="슬라이드 번호 개체 틀 7">
            <a:extLst>
              <a:ext uri="{FF2B5EF4-FFF2-40B4-BE49-F238E27FC236}">
                <a16:creationId xmlns:a16="http://schemas.microsoft.com/office/drawing/2014/main" id="{8D8CF2C5-07E7-477C-A001-4922FB3EA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80376" y="107001"/>
            <a:ext cx="727824" cy="365125"/>
          </a:xfrm>
        </p:spPr>
        <p:txBody>
          <a:bodyPr/>
          <a:lstStyle/>
          <a:p>
            <a:fld id="{21A475EC-3ABF-4889-8F11-D7C5881CC52C}" type="slidenum">
              <a:rPr lang="ko-KR" altLang="en-US" smtClean="0"/>
              <a:t>38</a:t>
            </a:fld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78293A8-7CDC-4DE9-A571-C5DDB487E982}"/>
              </a:ext>
            </a:extLst>
          </p:cNvPr>
          <p:cNvSpPr txBox="1"/>
          <p:nvPr/>
        </p:nvSpPr>
        <p:spPr>
          <a:xfrm>
            <a:off x="1226629" y="543846"/>
            <a:ext cx="1022877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기능설명 </a:t>
            </a:r>
            <a:r>
              <a:rPr lang="en-US" altLang="ko-KR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 [5]</a:t>
            </a:r>
            <a:r>
              <a:rPr lang="ko-KR" altLang="en-US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장바구니 </a:t>
            </a:r>
            <a:r>
              <a:rPr lang="en-US" altLang="ko-KR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상품 삭제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E9552EA-7EC1-468A-A54B-0F180416DA5D}"/>
              </a:ext>
            </a:extLst>
          </p:cNvPr>
          <p:cNvGrpSpPr/>
          <p:nvPr/>
        </p:nvGrpSpPr>
        <p:grpSpPr>
          <a:xfrm>
            <a:off x="3794124" y="2718297"/>
            <a:ext cx="7812089" cy="1168797"/>
            <a:chOff x="3794124" y="2718297"/>
            <a:chExt cx="7812089" cy="1168797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C48AF010-F66C-49AD-B736-962CFCE92A4C}"/>
                </a:ext>
              </a:extLst>
            </p:cNvPr>
            <p:cNvGrpSpPr/>
            <p:nvPr/>
          </p:nvGrpSpPr>
          <p:grpSpPr>
            <a:xfrm>
              <a:off x="3794124" y="2718297"/>
              <a:ext cx="7812089" cy="1168797"/>
              <a:chOff x="4708524" y="2444612"/>
              <a:chExt cx="7812089" cy="1168797"/>
            </a:xfrm>
          </p:grpSpPr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5CF7F042-A372-4FDA-B817-9434BFF0F7E6}"/>
                  </a:ext>
                </a:extLst>
              </p:cNvPr>
              <p:cNvSpPr/>
              <p:nvPr/>
            </p:nvSpPr>
            <p:spPr>
              <a:xfrm>
                <a:off x="10032265" y="2445397"/>
                <a:ext cx="2488348" cy="116801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300" dirty="0"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상품 삭제</a:t>
                </a:r>
                <a:endParaRPr lang="en-US" altLang="ko-KR" sz="1300" dirty="0">
                  <a:latin typeface="HY견고딕" panose="02030600000101010101" pitchFamily="18" charset="-127"/>
                  <a:ea typeface="HY견고딕" panose="02030600000101010101" pitchFamily="18" charset="-127"/>
                </a:endParaRPr>
              </a:p>
              <a:p>
                <a:pPr algn="ctr"/>
                <a:endParaRPr lang="en-US" altLang="ko-KR" sz="5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sz="12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(Delete) </a:t>
                </a:r>
                <a:r>
                  <a:rPr lang="ko-KR" altLang="en-US" sz="12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버튼을 누름으로써</a:t>
                </a:r>
                <a:endParaRPr lang="en-US" altLang="ko-KR" sz="12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12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해당 행의 상품을 장바구니에서</a:t>
                </a:r>
                <a:endParaRPr lang="en-US" altLang="ko-KR" sz="12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12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삭제 가능하다</a:t>
                </a:r>
                <a:r>
                  <a:rPr lang="en-US" altLang="ko-KR" sz="12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.</a:t>
                </a:r>
              </a:p>
            </p:txBody>
          </p:sp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5D57EE69-487F-4E74-8F99-EA2BB925FDE0}"/>
                  </a:ext>
                </a:extLst>
              </p:cNvPr>
              <p:cNvGrpSpPr/>
              <p:nvPr/>
            </p:nvGrpSpPr>
            <p:grpSpPr>
              <a:xfrm>
                <a:off x="4708524" y="2444612"/>
                <a:ext cx="6026151" cy="292388"/>
                <a:chOff x="2029729" y="1992400"/>
                <a:chExt cx="6026151" cy="292388"/>
              </a:xfrm>
            </p:grpSpPr>
            <p:sp>
              <p:nvSpPr>
                <p:cNvPr id="16" name="직사각형 15">
                  <a:extLst>
                    <a:ext uri="{FF2B5EF4-FFF2-40B4-BE49-F238E27FC236}">
                      <a16:creationId xmlns:a16="http://schemas.microsoft.com/office/drawing/2014/main" id="{1580BD62-E3FA-4B91-A7D6-F167463E38AC}"/>
                    </a:ext>
                  </a:extLst>
                </p:cNvPr>
                <p:cNvSpPr/>
                <p:nvPr/>
              </p:nvSpPr>
              <p:spPr>
                <a:xfrm>
                  <a:off x="2029729" y="1992400"/>
                  <a:ext cx="2244725" cy="292388"/>
                </a:xfrm>
                <a:prstGeom prst="rect">
                  <a:avLst/>
                </a:prstGeom>
                <a:noFill/>
                <a:ln w="22225">
                  <a:solidFill>
                    <a:schemeClr val="accent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altLang="ko-KR" dirty="0"/>
                </a:p>
              </p:txBody>
            </p:sp>
            <p:cxnSp>
              <p:nvCxnSpPr>
                <p:cNvPr id="17" name="직선 연결선 16">
                  <a:extLst>
                    <a:ext uri="{FF2B5EF4-FFF2-40B4-BE49-F238E27FC236}">
                      <a16:creationId xmlns:a16="http://schemas.microsoft.com/office/drawing/2014/main" id="{EA2DF4B3-229C-4575-9405-6A5CBA8C395A}"/>
                    </a:ext>
                  </a:extLst>
                </p:cNvPr>
                <p:cNvCxnSpPr>
                  <a:cxnSpLocks/>
                  <a:endCxn id="16" idx="3"/>
                </p:cNvCxnSpPr>
                <p:nvPr/>
              </p:nvCxnSpPr>
              <p:spPr>
                <a:xfrm flipH="1">
                  <a:off x="4274454" y="2138594"/>
                  <a:ext cx="3781426" cy="0"/>
                </a:xfrm>
                <a:prstGeom prst="line">
                  <a:avLst/>
                </a:prstGeom>
                <a:ln w="19050">
                  <a:solidFill>
                    <a:schemeClr val="accent4"/>
                  </a:solidFill>
                  <a:prstDash val="solid"/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8053209-8558-4724-B680-4F02B0890E25}"/>
                </a:ext>
              </a:extLst>
            </p:cNvPr>
            <p:cNvSpPr/>
            <p:nvPr/>
          </p:nvSpPr>
          <p:spPr>
            <a:xfrm>
              <a:off x="5680953" y="2772382"/>
              <a:ext cx="338440" cy="199391"/>
            </a:xfrm>
            <a:prstGeom prst="rect">
              <a:avLst/>
            </a:prstGeom>
            <a:solidFill>
              <a:srgbClr val="FFC000">
                <a:alpha val="40000"/>
              </a:srgbClr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dirty="0"/>
            </a:p>
          </p:txBody>
        </p: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D8EF1AB-29C6-459C-8492-7DBC73039BEF}"/>
              </a:ext>
            </a:extLst>
          </p:cNvPr>
          <p:cNvSpPr/>
          <p:nvPr/>
        </p:nvSpPr>
        <p:spPr>
          <a:xfrm>
            <a:off x="345700" y="6441114"/>
            <a:ext cx="554075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Main - My page – </a:t>
            </a:r>
            <a:r>
              <a:rPr lang="en-US" altLang="ko-KR" sz="1400" dirty="0" err="1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Shoppingbag</a:t>
            </a:r>
            <a:r>
              <a:rPr lang="en-US" altLang="ko-KR" sz="1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화면</a:t>
            </a:r>
            <a:endParaRPr lang="en-US" altLang="ko-KR" sz="14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60413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C4D02A12-281B-4B15-A49E-078839E5C3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897" y="1554480"/>
            <a:ext cx="8158857" cy="409263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EC6FF57-C133-4215-AEFB-51B183724D62}"/>
              </a:ext>
            </a:extLst>
          </p:cNvPr>
          <p:cNvSpPr txBox="1"/>
          <p:nvPr/>
        </p:nvSpPr>
        <p:spPr>
          <a:xfrm>
            <a:off x="383800" y="489985"/>
            <a:ext cx="8747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03</a:t>
            </a:r>
            <a:endParaRPr lang="ko-KR" altLang="en-US" sz="4000" dirty="0">
              <a:solidFill>
                <a:srgbClr val="536B9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3" name="슬라이드 번호 개체 틀 7">
            <a:extLst>
              <a:ext uri="{FF2B5EF4-FFF2-40B4-BE49-F238E27FC236}">
                <a16:creationId xmlns:a16="http://schemas.microsoft.com/office/drawing/2014/main" id="{8D8CF2C5-07E7-477C-A001-4922FB3EA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80376" y="107001"/>
            <a:ext cx="727824" cy="365125"/>
          </a:xfrm>
        </p:spPr>
        <p:txBody>
          <a:bodyPr/>
          <a:lstStyle/>
          <a:p>
            <a:fld id="{21A475EC-3ABF-4889-8F11-D7C5881CC52C}" type="slidenum">
              <a:rPr lang="ko-KR" altLang="en-US" smtClean="0"/>
              <a:t>39</a:t>
            </a:fld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78293A8-7CDC-4DE9-A571-C5DDB487E982}"/>
              </a:ext>
            </a:extLst>
          </p:cNvPr>
          <p:cNvSpPr txBox="1"/>
          <p:nvPr/>
        </p:nvSpPr>
        <p:spPr>
          <a:xfrm>
            <a:off x="1226629" y="543846"/>
            <a:ext cx="1022877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기능설명 </a:t>
            </a:r>
            <a:r>
              <a:rPr lang="en-US" altLang="ko-KR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 [5]</a:t>
            </a:r>
            <a:r>
              <a:rPr lang="ko-KR" altLang="en-US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장바구니 </a:t>
            </a:r>
            <a:r>
              <a:rPr lang="en-US" altLang="ko-KR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상품 삭제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7E27E16-8A78-42E7-ACAF-B0BC874A9D41}"/>
              </a:ext>
            </a:extLst>
          </p:cNvPr>
          <p:cNvSpPr/>
          <p:nvPr/>
        </p:nvSpPr>
        <p:spPr>
          <a:xfrm>
            <a:off x="3927770" y="2105369"/>
            <a:ext cx="1930105" cy="199681"/>
          </a:xfrm>
          <a:prstGeom prst="rect">
            <a:avLst/>
          </a:prstGeom>
          <a:solidFill>
            <a:srgbClr val="FFC000">
              <a:alpha val="40000"/>
            </a:srgbClr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599778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C8DD5939-DE58-420C-957B-7BFEC4A2F9E2}"/>
              </a:ext>
            </a:extLst>
          </p:cNvPr>
          <p:cNvSpPr/>
          <p:nvPr/>
        </p:nvSpPr>
        <p:spPr>
          <a:xfrm>
            <a:off x="8630944" y="0"/>
            <a:ext cx="1289798" cy="685800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62A493E-3384-49F4-B471-CA616B80E3F3}"/>
              </a:ext>
            </a:extLst>
          </p:cNvPr>
          <p:cNvSpPr txBox="1"/>
          <p:nvPr/>
        </p:nvSpPr>
        <p:spPr>
          <a:xfrm>
            <a:off x="8755012" y="625531"/>
            <a:ext cx="9238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02</a:t>
            </a:r>
            <a:endParaRPr lang="ko-KR" altLang="en-US" sz="40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E091DED-7E8D-40BC-B624-F6CE9EF57873}"/>
              </a:ext>
            </a:extLst>
          </p:cNvPr>
          <p:cNvSpPr txBox="1"/>
          <p:nvPr/>
        </p:nvSpPr>
        <p:spPr>
          <a:xfrm>
            <a:off x="8669458" y="1389397"/>
            <a:ext cx="125128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300" spc="3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실행방법</a:t>
            </a:r>
            <a:endParaRPr lang="en-US" altLang="ko-KR" sz="3300" spc="3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0" name="슬라이드 번호 개체 틀 7">
            <a:extLst>
              <a:ext uri="{FF2B5EF4-FFF2-40B4-BE49-F238E27FC236}">
                <a16:creationId xmlns:a16="http://schemas.microsoft.com/office/drawing/2014/main" id="{8C873170-B051-4501-B2FA-3A3294D8E0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41740" y="107001"/>
            <a:ext cx="566459" cy="365125"/>
          </a:xfrm>
        </p:spPr>
        <p:txBody>
          <a:bodyPr/>
          <a:lstStyle/>
          <a:p>
            <a:fld id="{21A475EC-3ABF-4889-8F11-D7C5881CC52C}" type="slidenum">
              <a:rPr lang="ko-KR" altLang="en-US" smtClean="0"/>
              <a:t>4</a:t>
            </a:fld>
            <a:endParaRPr lang="ko-KR" altLang="en-US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537F9F6-5BD1-4F47-9B2C-E42C49DE631B}"/>
              </a:ext>
            </a:extLst>
          </p:cNvPr>
          <p:cNvCxnSpPr/>
          <p:nvPr/>
        </p:nvCxnSpPr>
        <p:spPr>
          <a:xfrm>
            <a:off x="8814646" y="1343356"/>
            <a:ext cx="923889" cy="0"/>
          </a:xfrm>
          <a:prstGeom prst="line">
            <a:avLst/>
          </a:prstGeom>
          <a:ln w="12700">
            <a:solidFill>
              <a:srgbClr val="5B3E86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7311052"/>
      </p:ext>
    </p:extLst>
  </p:cSld>
  <p:clrMapOvr>
    <a:masterClrMapping/>
  </p:clrMapOvr>
  <p:transition spd="slow">
    <p:push dir="u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C4D02A12-281B-4B15-A49E-078839E5C3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897" y="1554480"/>
            <a:ext cx="8158857" cy="40926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EC6FF57-C133-4215-AEFB-51B183724D62}"/>
              </a:ext>
            </a:extLst>
          </p:cNvPr>
          <p:cNvSpPr txBox="1"/>
          <p:nvPr/>
        </p:nvSpPr>
        <p:spPr>
          <a:xfrm>
            <a:off x="383800" y="489985"/>
            <a:ext cx="8747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03</a:t>
            </a:r>
            <a:endParaRPr lang="ko-KR" altLang="en-US" sz="4000" dirty="0">
              <a:solidFill>
                <a:srgbClr val="536B9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3" name="슬라이드 번호 개체 틀 7">
            <a:extLst>
              <a:ext uri="{FF2B5EF4-FFF2-40B4-BE49-F238E27FC236}">
                <a16:creationId xmlns:a16="http://schemas.microsoft.com/office/drawing/2014/main" id="{8D8CF2C5-07E7-477C-A001-4922FB3EA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80376" y="107001"/>
            <a:ext cx="727824" cy="365125"/>
          </a:xfrm>
        </p:spPr>
        <p:txBody>
          <a:bodyPr/>
          <a:lstStyle/>
          <a:p>
            <a:fld id="{21A475EC-3ABF-4889-8F11-D7C5881CC52C}" type="slidenum">
              <a:rPr lang="ko-KR" altLang="en-US" smtClean="0"/>
              <a:t>40</a:t>
            </a:fld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78293A8-7CDC-4DE9-A571-C5DDB487E982}"/>
              </a:ext>
            </a:extLst>
          </p:cNvPr>
          <p:cNvSpPr txBox="1"/>
          <p:nvPr/>
        </p:nvSpPr>
        <p:spPr>
          <a:xfrm>
            <a:off x="1226629" y="543846"/>
            <a:ext cx="1022877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기능설명 </a:t>
            </a:r>
            <a:r>
              <a:rPr lang="en-US" altLang="ko-KR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 [5]</a:t>
            </a:r>
            <a:r>
              <a:rPr lang="ko-KR" altLang="en-US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장바구니 </a:t>
            </a:r>
            <a:r>
              <a:rPr lang="en-US" altLang="ko-KR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</a:t>
            </a:r>
            <a:r>
              <a:rPr lang="ko-KR" altLang="en-US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상품 삭제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580BD62-E3FA-4B91-A7D6-F167463E38AC}"/>
              </a:ext>
            </a:extLst>
          </p:cNvPr>
          <p:cNvSpPr/>
          <p:nvPr/>
        </p:nvSpPr>
        <p:spPr>
          <a:xfrm>
            <a:off x="3733800" y="2734460"/>
            <a:ext cx="2343150" cy="275440"/>
          </a:xfrm>
          <a:prstGeom prst="rect">
            <a:avLst/>
          </a:prstGeom>
          <a:noFill/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3CB5CAB-B6F8-4043-A6D6-E9FE5CCC993A}"/>
              </a:ext>
            </a:extLst>
          </p:cNvPr>
          <p:cNvSpPr/>
          <p:nvPr/>
        </p:nvSpPr>
        <p:spPr>
          <a:xfrm>
            <a:off x="345699" y="6441114"/>
            <a:ext cx="483914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Main - My page – </a:t>
            </a:r>
            <a:r>
              <a:rPr lang="en-US" altLang="ko-KR" sz="1400" dirty="0" err="1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Shoppingbag</a:t>
            </a:r>
            <a:r>
              <a:rPr lang="en-US" altLang="ko-KR" sz="1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화면</a:t>
            </a:r>
            <a:endParaRPr lang="en-US" altLang="ko-KR" sz="14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545198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C4D02A12-281B-4B15-A49E-078839E5C3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897" y="1554480"/>
            <a:ext cx="8158857" cy="409263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EC6FF57-C133-4215-AEFB-51B183724D62}"/>
              </a:ext>
            </a:extLst>
          </p:cNvPr>
          <p:cNvSpPr txBox="1"/>
          <p:nvPr/>
        </p:nvSpPr>
        <p:spPr>
          <a:xfrm>
            <a:off x="383800" y="489985"/>
            <a:ext cx="8747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03</a:t>
            </a:r>
            <a:endParaRPr lang="ko-KR" altLang="en-US" sz="4000" dirty="0">
              <a:solidFill>
                <a:srgbClr val="536B9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3" name="슬라이드 번호 개체 틀 7">
            <a:extLst>
              <a:ext uri="{FF2B5EF4-FFF2-40B4-BE49-F238E27FC236}">
                <a16:creationId xmlns:a16="http://schemas.microsoft.com/office/drawing/2014/main" id="{8D8CF2C5-07E7-477C-A001-4922FB3EA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80376" y="107001"/>
            <a:ext cx="727824" cy="365125"/>
          </a:xfrm>
        </p:spPr>
        <p:txBody>
          <a:bodyPr/>
          <a:lstStyle/>
          <a:p>
            <a:fld id="{21A475EC-3ABF-4889-8F11-D7C5881CC52C}" type="slidenum">
              <a:rPr lang="ko-KR" altLang="en-US" smtClean="0"/>
              <a:t>41</a:t>
            </a:fld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78293A8-7CDC-4DE9-A571-C5DDB487E982}"/>
              </a:ext>
            </a:extLst>
          </p:cNvPr>
          <p:cNvSpPr txBox="1"/>
          <p:nvPr/>
        </p:nvSpPr>
        <p:spPr>
          <a:xfrm>
            <a:off x="1226629" y="543846"/>
            <a:ext cx="1022877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기능설명 </a:t>
            </a:r>
            <a:r>
              <a:rPr lang="en-US" altLang="ko-KR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 [6]</a:t>
            </a:r>
            <a:r>
              <a:rPr lang="ko-KR" altLang="en-US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장바구니 </a:t>
            </a:r>
            <a:r>
              <a:rPr lang="en-US" altLang="ko-KR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상품 추가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E9552EA-7EC1-468A-A54B-0F180416DA5D}"/>
              </a:ext>
            </a:extLst>
          </p:cNvPr>
          <p:cNvGrpSpPr/>
          <p:nvPr/>
        </p:nvGrpSpPr>
        <p:grpSpPr>
          <a:xfrm>
            <a:off x="3819526" y="3042147"/>
            <a:ext cx="7774853" cy="2391424"/>
            <a:chOff x="3438526" y="2727822"/>
            <a:chExt cx="7774853" cy="2391424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C48AF010-F66C-49AD-B736-962CFCE92A4C}"/>
                </a:ext>
              </a:extLst>
            </p:cNvPr>
            <p:cNvGrpSpPr/>
            <p:nvPr/>
          </p:nvGrpSpPr>
          <p:grpSpPr>
            <a:xfrm>
              <a:off x="3438526" y="2727822"/>
              <a:ext cx="7774853" cy="2391424"/>
              <a:chOff x="4352926" y="2454137"/>
              <a:chExt cx="7774853" cy="2391424"/>
            </a:xfrm>
          </p:grpSpPr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5CF7F042-A372-4FDA-B817-9434BFF0F7E6}"/>
                  </a:ext>
                </a:extLst>
              </p:cNvPr>
              <p:cNvSpPr/>
              <p:nvPr/>
            </p:nvSpPr>
            <p:spPr>
              <a:xfrm>
                <a:off x="9639431" y="2454137"/>
                <a:ext cx="2488348" cy="23914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300" dirty="0"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상품 추가</a:t>
                </a:r>
                <a:endParaRPr lang="en-US" altLang="ko-KR" sz="1300" dirty="0">
                  <a:latin typeface="HY견고딕" panose="02030600000101010101" pitchFamily="18" charset="-127"/>
                  <a:ea typeface="HY견고딕" panose="02030600000101010101" pitchFamily="18" charset="-127"/>
                </a:endParaRPr>
              </a:p>
              <a:p>
                <a:pPr algn="ctr"/>
                <a:endParaRPr lang="en-US" altLang="ko-KR" sz="5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sz="12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(Value set)</a:t>
                </a:r>
                <a:r>
                  <a:rPr lang="ko-KR" altLang="en-US" sz="12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에 원하는 수량을</a:t>
                </a:r>
                <a:endParaRPr lang="en-US" altLang="ko-KR" sz="12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12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입력한 후 </a:t>
                </a:r>
                <a:r>
                  <a:rPr lang="en-US" altLang="ko-KR" sz="12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(Add </a:t>
                </a:r>
                <a:r>
                  <a:rPr lang="en-US" altLang="ko-KR" sz="1200" dirty="0" err="1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Shoppingbag</a:t>
                </a:r>
                <a:r>
                  <a:rPr lang="en-US" altLang="ko-KR" sz="12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)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12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버튼을 누르면 장바구니에 </a:t>
                </a:r>
                <a:endParaRPr lang="en-US" altLang="ko-KR" sz="12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12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상품을</a:t>
                </a:r>
                <a:r>
                  <a:rPr lang="en-US" altLang="ko-KR" sz="12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</a:t>
                </a:r>
                <a:r>
                  <a:rPr lang="ko-KR" altLang="en-US" sz="12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추가할 수 있다</a:t>
                </a:r>
                <a:r>
                  <a:rPr lang="en-US" altLang="ko-KR" sz="12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.</a:t>
                </a:r>
              </a:p>
              <a:p>
                <a:pPr algn="ctr">
                  <a:lnSpc>
                    <a:spcPct val="150000"/>
                  </a:lnSpc>
                </a:pPr>
                <a:endParaRPr lang="en-US" altLang="ko-KR" sz="5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12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우리 쇼핑몰에서는 상품을</a:t>
                </a:r>
                <a:endParaRPr lang="en-US" altLang="ko-KR" sz="12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sz="12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(</a:t>
                </a:r>
                <a:r>
                  <a:rPr lang="en-US" altLang="ko-KR" sz="1200" dirty="0" err="1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Relase_Unit</a:t>
                </a:r>
                <a:r>
                  <a:rPr lang="en-US" altLang="ko-KR" sz="12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)</a:t>
                </a:r>
                <a:r>
                  <a:rPr lang="ko-KR" altLang="en-US" sz="12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의 배수로만</a:t>
                </a:r>
                <a:endParaRPr lang="en-US" altLang="ko-KR" sz="12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12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구매가 가능하다</a:t>
                </a:r>
                <a:r>
                  <a:rPr lang="en-US" altLang="ko-KR" sz="12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.</a:t>
                </a:r>
              </a:p>
            </p:txBody>
          </p:sp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5D57EE69-487F-4E74-8F99-EA2BB925FDE0}"/>
                  </a:ext>
                </a:extLst>
              </p:cNvPr>
              <p:cNvGrpSpPr/>
              <p:nvPr/>
            </p:nvGrpSpPr>
            <p:grpSpPr>
              <a:xfrm>
                <a:off x="4352926" y="2454137"/>
                <a:ext cx="5848349" cy="199391"/>
                <a:chOff x="1674131" y="2001925"/>
                <a:chExt cx="5848349" cy="199391"/>
              </a:xfrm>
            </p:grpSpPr>
            <p:sp>
              <p:nvSpPr>
                <p:cNvPr id="16" name="직사각형 15">
                  <a:extLst>
                    <a:ext uri="{FF2B5EF4-FFF2-40B4-BE49-F238E27FC236}">
                      <a16:creationId xmlns:a16="http://schemas.microsoft.com/office/drawing/2014/main" id="{1580BD62-E3FA-4B91-A7D6-F167463E38AC}"/>
                    </a:ext>
                  </a:extLst>
                </p:cNvPr>
                <p:cNvSpPr/>
                <p:nvPr/>
              </p:nvSpPr>
              <p:spPr>
                <a:xfrm>
                  <a:off x="1674131" y="2001925"/>
                  <a:ext cx="2152650" cy="199391"/>
                </a:xfrm>
                <a:prstGeom prst="rect">
                  <a:avLst/>
                </a:prstGeom>
                <a:noFill/>
                <a:ln w="22225">
                  <a:solidFill>
                    <a:schemeClr val="accent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altLang="ko-KR" dirty="0"/>
                </a:p>
              </p:txBody>
            </p:sp>
            <p:cxnSp>
              <p:nvCxnSpPr>
                <p:cNvPr id="17" name="직선 연결선 16">
                  <a:extLst>
                    <a:ext uri="{FF2B5EF4-FFF2-40B4-BE49-F238E27FC236}">
                      <a16:creationId xmlns:a16="http://schemas.microsoft.com/office/drawing/2014/main" id="{EA2DF4B3-229C-4575-9405-6A5CBA8C395A}"/>
                    </a:ext>
                  </a:extLst>
                </p:cNvPr>
                <p:cNvCxnSpPr>
                  <a:cxnSpLocks/>
                  <a:endCxn id="16" idx="3"/>
                </p:cNvCxnSpPr>
                <p:nvPr/>
              </p:nvCxnSpPr>
              <p:spPr>
                <a:xfrm flipH="1">
                  <a:off x="3826781" y="2101621"/>
                  <a:ext cx="3695699" cy="0"/>
                </a:xfrm>
                <a:prstGeom prst="line">
                  <a:avLst/>
                </a:prstGeom>
                <a:ln w="19050">
                  <a:solidFill>
                    <a:schemeClr val="accent4"/>
                  </a:solidFill>
                  <a:prstDash val="solid"/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8053209-8558-4724-B680-4F02B0890E25}"/>
                </a:ext>
              </a:extLst>
            </p:cNvPr>
            <p:cNvSpPr/>
            <p:nvPr/>
          </p:nvSpPr>
          <p:spPr>
            <a:xfrm>
              <a:off x="4908846" y="2727822"/>
              <a:ext cx="682330" cy="199391"/>
            </a:xfrm>
            <a:prstGeom prst="rect">
              <a:avLst/>
            </a:prstGeom>
            <a:solidFill>
              <a:srgbClr val="FFC000">
                <a:alpha val="40000"/>
              </a:srgbClr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dirty="0"/>
            </a:p>
          </p:txBody>
        </p:sp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BD16ACF-EB70-47C4-8C09-9A808DC6E4A9}"/>
              </a:ext>
            </a:extLst>
          </p:cNvPr>
          <p:cNvSpPr/>
          <p:nvPr/>
        </p:nvSpPr>
        <p:spPr>
          <a:xfrm>
            <a:off x="345699" y="6441114"/>
            <a:ext cx="704732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Main</a:t>
            </a:r>
            <a:r>
              <a:rPr lang="ko-KR" altLang="en-US" sz="1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1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-</a:t>
            </a:r>
            <a:r>
              <a:rPr lang="ko-KR" altLang="en-US" sz="1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1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Search Category </a:t>
            </a:r>
            <a:r>
              <a:rPr lang="ko-KR" altLang="en-US" sz="1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또는 </a:t>
            </a:r>
            <a:r>
              <a:rPr lang="en-US" altLang="ko-KR" sz="1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Search Item – Item detail </a:t>
            </a:r>
            <a:r>
              <a:rPr lang="ko-KR" altLang="en-US" sz="1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화면</a:t>
            </a:r>
            <a:endParaRPr lang="en-US" altLang="ko-KR" sz="14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73267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C4D02A12-281B-4B15-A49E-078839E5C3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898" y="1554480"/>
            <a:ext cx="8158855" cy="4092629"/>
          </a:xfrm>
          <a:prstGeom prst="rect">
            <a:avLst/>
          </a:prstGeom>
        </p:spPr>
      </p:pic>
      <p:sp>
        <p:nvSpPr>
          <p:cNvPr id="53" name="슬라이드 번호 개체 틀 7">
            <a:extLst>
              <a:ext uri="{FF2B5EF4-FFF2-40B4-BE49-F238E27FC236}">
                <a16:creationId xmlns:a16="http://schemas.microsoft.com/office/drawing/2014/main" id="{8D8CF2C5-07E7-477C-A001-4922FB3EA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80376" y="107001"/>
            <a:ext cx="727824" cy="365125"/>
          </a:xfrm>
        </p:spPr>
        <p:txBody>
          <a:bodyPr/>
          <a:lstStyle/>
          <a:p>
            <a:fld id="{21A475EC-3ABF-4889-8F11-D7C5881CC52C}" type="slidenum">
              <a:rPr lang="ko-KR" altLang="en-US" smtClean="0"/>
              <a:t>42</a:t>
            </a:fld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1CBE7D5-176D-4837-B4F1-CBB020FEE55E}"/>
              </a:ext>
            </a:extLst>
          </p:cNvPr>
          <p:cNvSpPr txBox="1"/>
          <p:nvPr/>
        </p:nvSpPr>
        <p:spPr>
          <a:xfrm>
            <a:off x="383800" y="489985"/>
            <a:ext cx="8747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03</a:t>
            </a:r>
            <a:endParaRPr lang="ko-KR" altLang="en-US" sz="4000" dirty="0">
              <a:solidFill>
                <a:srgbClr val="536B9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E56B8D1-F918-4122-B55A-5B67EAFDED01}"/>
              </a:ext>
            </a:extLst>
          </p:cNvPr>
          <p:cNvSpPr txBox="1"/>
          <p:nvPr/>
        </p:nvSpPr>
        <p:spPr>
          <a:xfrm>
            <a:off x="1226629" y="543846"/>
            <a:ext cx="1022877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기능설명 </a:t>
            </a:r>
            <a:r>
              <a:rPr lang="en-US" altLang="ko-KR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 [6]</a:t>
            </a:r>
            <a:r>
              <a:rPr lang="ko-KR" altLang="en-US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장바구니 </a:t>
            </a:r>
            <a:r>
              <a:rPr lang="en-US" altLang="ko-KR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상품 추가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FCA0CD8-0137-4CB6-BD02-38119BB9AFD5}"/>
              </a:ext>
            </a:extLst>
          </p:cNvPr>
          <p:cNvSpPr/>
          <p:nvPr/>
        </p:nvSpPr>
        <p:spPr>
          <a:xfrm>
            <a:off x="4519271" y="2095845"/>
            <a:ext cx="824254" cy="190156"/>
          </a:xfrm>
          <a:prstGeom prst="rect">
            <a:avLst/>
          </a:prstGeom>
          <a:solidFill>
            <a:srgbClr val="FFC000">
              <a:alpha val="40000"/>
            </a:srgbClr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331409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C4D02A12-281B-4B15-A49E-078839E5C3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897" y="1554480"/>
            <a:ext cx="8158857" cy="409263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EC6FF57-C133-4215-AEFB-51B183724D62}"/>
              </a:ext>
            </a:extLst>
          </p:cNvPr>
          <p:cNvSpPr txBox="1"/>
          <p:nvPr/>
        </p:nvSpPr>
        <p:spPr>
          <a:xfrm>
            <a:off x="383800" y="489985"/>
            <a:ext cx="8747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03</a:t>
            </a:r>
            <a:endParaRPr lang="ko-KR" altLang="en-US" sz="4000" dirty="0">
              <a:solidFill>
                <a:srgbClr val="536B9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3" name="슬라이드 번호 개체 틀 7">
            <a:extLst>
              <a:ext uri="{FF2B5EF4-FFF2-40B4-BE49-F238E27FC236}">
                <a16:creationId xmlns:a16="http://schemas.microsoft.com/office/drawing/2014/main" id="{8D8CF2C5-07E7-477C-A001-4922FB3EA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80376" y="107001"/>
            <a:ext cx="727824" cy="365125"/>
          </a:xfrm>
        </p:spPr>
        <p:txBody>
          <a:bodyPr/>
          <a:lstStyle/>
          <a:p>
            <a:fld id="{21A475EC-3ABF-4889-8F11-D7C5881CC52C}" type="slidenum">
              <a:rPr lang="ko-KR" altLang="en-US" smtClean="0"/>
              <a:t>43</a:t>
            </a:fld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78293A8-7CDC-4DE9-A571-C5DDB487E982}"/>
              </a:ext>
            </a:extLst>
          </p:cNvPr>
          <p:cNvSpPr txBox="1"/>
          <p:nvPr/>
        </p:nvSpPr>
        <p:spPr>
          <a:xfrm>
            <a:off x="1226629" y="543846"/>
            <a:ext cx="1022877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기능설명 </a:t>
            </a:r>
            <a:r>
              <a:rPr lang="en-US" altLang="ko-KR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 [6]</a:t>
            </a:r>
            <a:r>
              <a:rPr lang="ko-KR" altLang="en-US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장바구니 </a:t>
            </a:r>
            <a:r>
              <a:rPr lang="en-US" altLang="ko-KR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상품 추가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580BD62-E3FA-4B91-A7D6-F167463E38AC}"/>
              </a:ext>
            </a:extLst>
          </p:cNvPr>
          <p:cNvSpPr/>
          <p:nvPr/>
        </p:nvSpPr>
        <p:spPr>
          <a:xfrm>
            <a:off x="3771901" y="3013572"/>
            <a:ext cx="2276474" cy="291603"/>
          </a:xfrm>
          <a:prstGeom prst="rect">
            <a:avLst/>
          </a:prstGeom>
          <a:noFill/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44EE196-412E-46EF-B713-EB369A562CA7}"/>
              </a:ext>
            </a:extLst>
          </p:cNvPr>
          <p:cNvSpPr/>
          <p:nvPr/>
        </p:nvSpPr>
        <p:spPr>
          <a:xfrm>
            <a:off x="345699" y="6441114"/>
            <a:ext cx="57026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Main - My page – </a:t>
            </a:r>
            <a:r>
              <a:rPr lang="en-US" altLang="ko-KR" sz="1400" dirty="0" err="1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Shoppingbag</a:t>
            </a:r>
            <a:r>
              <a:rPr lang="en-US" altLang="ko-KR" sz="1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화면</a:t>
            </a:r>
            <a:endParaRPr lang="en-US" altLang="ko-KR" sz="14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8299446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C4D02A12-281B-4B15-A49E-078839E5C3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897" y="1554480"/>
            <a:ext cx="8158857" cy="40926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EC6FF57-C133-4215-AEFB-51B183724D62}"/>
              </a:ext>
            </a:extLst>
          </p:cNvPr>
          <p:cNvSpPr txBox="1"/>
          <p:nvPr/>
        </p:nvSpPr>
        <p:spPr>
          <a:xfrm>
            <a:off x="383800" y="489985"/>
            <a:ext cx="8747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03</a:t>
            </a:r>
            <a:endParaRPr lang="ko-KR" altLang="en-US" sz="4000" dirty="0">
              <a:solidFill>
                <a:srgbClr val="536B9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3" name="슬라이드 번호 개체 틀 7">
            <a:extLst>
              <a:ext uri="{FF2B5EF4-FFF2-40B4-BE49-F238E27FC236}">
                <a16:creationId xmlns:a16="http://schemas.microsoft.com/office/drawing/2014/main" id="{8D8CF2C5-07E7-477C-A001-4922FB3EA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80376" y="107001"/>
            <a:ext cx="727824" cy="365125"/>
          </a:xfrm>
        </p:spPr>
        <p:txBody>
          <a:bodyPr/>
          <a:lstStyle/>
          <a:p>
            <a:fld id="{21A475EC-3ABF-4889-8F11-D7C5881CC52C}" type="slidenum">
              <a:rPr lang="ko-KR" altLang="en-US" smtClean="0"/>
              <a:t>44</a:t>
            </a:fld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78293A8-7CDC-4DE9-A571-C5DDB487E982}"/>
              </a:ext>
            </a:extLst>
          </p:cNvPr>
          <p:cNvSpPr txBox="1"/>
          <p:nvPr/>
        </p:nvSpPr>
        <p:spPr>
          <a:xfrm>
            <a:off x="1226629" y="543846"/>
            <a:ext cx="1022877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기능설명 </a:t>
            </a:r>
            <a:r>
              <a:rPr lang="en-US" altLang="ko-KR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 [7]</a:t>
            </a:r>
            <a:r>
              <a:rPr lang="ko-KR" altLang="en-US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상품 주문 </a:t>
            </a:r>
            <a:r>
              <a:rPr lang="en-US" altLang="ko-KR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성공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44EE196-412E-46EF-B713-EB369A562CA7}"/>
              </a:ext>
            </a:extLst>
          </p:cNvPr>
          <p:cNvSpPr/>
          <p:nvPr/>
        </p:nvSpPr>
        <p:spPr>
          <a:xfrm>
            <a:off x="345699" y="6441114"/>
            <a:ext cx="459595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Main - My page – </a:t>
            </a:r>
            <a:r>
              <a:rPr lang="en-US" altLang="ko-KR" sz="1400" dirty="0" err="1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Shoppingbag</a:t>
            </a:r>
            <a:r>
              <a:rPr lang="en-US" altLang="ko-KR" sz="1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화면</a:t>
            </a:r>
            <a:endParaRPr lang="en-US" altLang="ko-KR" sz="14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1A34E555-24BC-4C99-A45B-A0449CFBED40}"/>
              </a:ext>
            </a:extLst>
          </p:cNvPr>
          <p:cNvGrpSpPr/>
          <p:nvPr/>
        </p:nvGrpSpPr>
        <p:grpSpPr>
          <a:xfrm>
            <a:off x="3733800" y="2696515"/>
            <a:ext cx="7835706" cy="2014769"/>
            <a:chOff x="3419475" y="2746872"/>
            <a:chExt cx="7835706" cy="2014769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84DCBDFB-FD54-427A-A9CD-D26B67D53CEF}"/>
                </a:ext>
              </a:extLst>
            </p:cNvPr>
            <p:cNvGrpSpPr/>
            <p:nvPr/>
          </p:nvGrpSpPr>
          <p:grpSpPr>
            <a:xfrm>
              <a:off x="3419475" y="2746872"/>
              <a:ext cx="7835706" cy="2014769"/>
              <a:chOff x="4333875" y="2473187"/>
              <a:chExt cx="7835706" cy="2014769"/>
            </a:xfrm>
          </p:grpSpPr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ADFEF8D9-CC1F-4383-BCAF-C89427A2BE77}"/>
                  </a:ext>
                </a:extLst>
              </p:cNvPr>
              <p:cNvSpPr/>
              <p:nvPr/>
            </p:nvSpPr>
            <p:spPr>
              <a:xfrm>
                <a:off x="9681233" y="2635141"/>
                <a:ext cx="2488348" cy="185281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300" dirty="0"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상품 주문</a:t>
                </a:r>
                <a:endParaRPr lang="en-US" altLang="ko-KR" sz="1300" dirty="0">
                  <a:latin typeface="HY견고딕" panose="02030600000101010101" pitchFamily="18" charset="-127"/>
                  <a:ea typeface="HY견고딕" panose="02030600000101010101" pitchFamily="18" charset="-127"/>
                </a:endParaRPr>
              </a:p>
              <a:p>
                <a:pPr algn="ctr">
                  <a:lnSpc>
                    <a:spcPct val="150000"/>
                  </a:lnSpc>
                </a:pPr>
                <a:endParaRPr lang="en-US" altLang="ko-KR" sz="4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12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상품 주문은 장바구니에서만</a:t>
                </a:r>
                <a:endParaRPr lang="en-US" altLang="ko-KR" sz="12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12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가능하다</a:t>
                </a:r>
                <a:r>
                  <a:rPr lang="en-US" altLang="ko-KR" sz="12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.</a:t>
                </a:r>
              </a:p>
              <a:p>
                <a:pPr algn="ctr">
                  <a:lnSpc>
                    <a:spcPct val="150000"/>
                  </a:lnSpc>
                </a:pPr>
                <a:endParaRPr lang="en-US" altLang="ko-KR" sz="5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sz="12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(</a:t>
                </a:r>
                <a:r>
                  <a:rPr lang="en-US" altLang="ko-KR" sz="1200" dirty="0" err="1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Item_num</a:t>
                </a:r>
                <a:r>
                  <a:rPr lang="en-US" altLang="ko-KR" sz="12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)*(</a:t>
                </a:r>
                <a:r>
                  <a:rPr lang="en-US" altLang="ko-KR" sz="1200" dirty="0" err="1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Release_Unit</a:t>
                </a:r>
                <a:r>
                  <a:rPr lang="en-US" altLang="ko-KR" sz="12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)</a:t>
                </a:r>
                <a:r>
                  <a:rPr lang="ko-KR" altLang="en-US" sz="12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이 </a:t>
                </a:r>
                <a:r>
                  <a:rPr lang="en-US" altLang="ko-KR" sz="12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(Stock) </a:t>
                </a:r>
                <a:r>
                  <a:rPr lang="ko-KR" altLang="en-US" sz="12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보다 작을 때 주문이</a:t>
                </a:r>
                <a:endParaRPr lang="en-US" altLang="ko-KR" sz="12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12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가능하다</a:t>
                </a:r>
                <a:r>
                  <a:rPr lang="en-US" altLang="ko-KR" sz="12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.</a:t>
                </a:r>
                <a:r>
                  <a:rPr lang="ko-KR" altLang="en-US" sz="12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</a:t>
                </a:r>
                <a:endParaRPr lang="en-US" altLang="ko-KR" sz="12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grpSp>
            <p:nvGrpSpPr>
              <p:cNvPr id="13" name="그룹 12">
                <a:extLst>
                  <a:ext uri="{FF2B5EF4-FFF2-40B4-BE49-F238E27FC236}">
                    <a16:creationId xmlns:a16="http://schemas.microsoft.com/office/drawing/2014/main" id="{9F50096F-E9B9-4641-889C-2E37E6B2B8C3}"/>
                  </a:ext>
                </a:extLst>
              </p:cNvPr>
              <p:cNvGrpSpPr/>
              <p:nvPr/>
            </p:nvGrpSpPr>
            <p:grpSpPr>
              <a:xfrm>
                <a:off x="4333875" y="2473187"/>
                <a:ext cx="5886450" cy="598791"/>
                <a:chOff x="1655080" y="2020975"/>
                <a:chExt cx="5886450" cy="598791"/>
              </a:xfrm>
            </p:grpSpPr>
            <p:sp>
              <p:nvSpPr>
                <p:cNvPr id="14" name="직사각형 13">
                  <a:extLst>
                    <a:ext uri="{FF2B5EF4-FFF2-40B4-BE49-F238E27FC236}">
                      <a16:creationId xmlns:a16="http://schemas.microsoft.com/office/drawing/2014/main" id="{4B9534F2-FFCA-49A4-B929-D3585A0AD63C}"/>
                    </a:ext>
                  </a:extLst>
                </p:cNvPr>
                <p:cNvSpPr/>
                <p:nvPr/>
              </p:nvSpPr>
              <p:spPr>
                <a:xfrm>
                  <a:off x="1655080" y="2020975"/>
                  <a:ext cx="2343149" cy="598791"/>
                </a:xfrm>
                <a:prstGeom prst="rect">
                  <a:avLst/>
                </a:prstGeom>
                <a:noFill/>
                <a:ln w="22225">
                  <a:solidFill>
                    <a:schemeClr val="accent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altLang="ko-KR" dirty="0"/>
                </a:p>
              </p:txBody>
            </p:sp>
            <p:cxnSp>
              <p:nvCxnSpPr>
                <p:cNvPr id="15" name="직선 연결선 14">
                  <a:extLst>
                    <a:ext uri="{FF2B5EF4-FFF2-40B4-BE49-F238E27FC236}">
                      <a16:creationId xmlns:a16="http://schemas.microsoft.com/office/drawing/2014/main" id="{82FC585E-8DFE-4AF4-8A01-C9D1842AE5C1}"/>
                    </a:ext>
                  </a:extLst>
                </p:cNvPr>
                <p:cNvCxnSpPr>
                  <a:cxnSpLocks/>
                  <a:endCxn id="14" idx="3"/>
                </p:cNvCxnSpPr>
                <p:nvPr/>
              </p:nvCxnSpPr>
              <p:spPr>
                <a:xfrm flipH="1">
                  <a:off x="3998229" y="2320371"/>
                  <a:ext cx="3543301" cy="0"/>
                </a:xfrm>
                <a:prstGeom prst="line">
                  <a:avLst/>
                </a:prstGeom>
                <a:ln w="19050">
                  <a:solidFill>
                    <a:schemeClr val="accent4"/>
                  </a:solidFill>
                  <a:prstDash val="solid"/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662A1C7-4D8C-4F00-B9ED-509689B7D1E9}"/>
                </a:ext>
              </a:extLst>
            </p:cNvPr>
            <p:cNvSpPr/>
            <p:nvPr/>
          </p:nvSpPr>
          <p:spPr>
            <a:xfrm>
              <a:off x="4413546" y="3632101"/>
              <a:ext cx="348954" cy="199391"/>
            </a:xfrm>
            <a:prstGeom prst="rect">
              <a:avLst/>
            </a:prstGeom>
            <a:solidFill>
              <a:srgbClr val="FFC000">
                <a:alpha val="40000"/>
              </a:srgbClr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dirty="0"/>
            </a:p>
          </p:txBody>
        </p:sp>
      </p:grpSp>
    </p:spTree>
    <p:extLst>
      <p:ext uri="{BB962C8B-B14F-4D97-AF65-F5344CB8AC3E}">
        <p14:creationId xmlns:p14="http://schemas.microsoft.com/office/powerpoint/2010/main" val="3672941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C4D02A12-281B-4B15-A49E-078839E5C3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898" y="1554480"/>
            <a:ext cx="8158855" cy="40926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EC6FF57-C133-4215-AEFB-51B183724D62}"/>
              </a:ext>
            </a:extLst>
          </p:cNvPr>
          <p:cNvSpPr txBox="1"/>
          <p:nvPr/>
        </p:nvSpPr>
        <p:spPr>
          <a:xfrm>
            <a:off x="383800" y="489985"/>
            <a:ext cx="8747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03</a:t>
            </a:r>
            <a:endParaRPr lang="ko-KR" altLang="en-US" sz="4000" dirty="0">
              <a:solidFill>
                <a:srgbClr val="536B9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3" name="슬라이드 번호 개체 틀 7">
            <a:extLst>
              <a:ext uri="{FF2B5EF4-FFF2-40B4-BE49-F238E27FC236}">
                <a16:creationId xmlns:a16="http://schemas.microsoft.com/office/drawing/2014/main" id="{8D8CF2C5-07E7-477C-A001-4922FB3EA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80376" y="107001"/>
            <a:ext cx="727824" cy="365125"/>
          </a:xfrm>
        </p:spPr>
        <p:txBody>
          <a:bodyPr/>
          <a:lstStyle/>
          <a:p>
            <a:fld id="{21A475EC-3ABF-4889-8F11-D7C5881CC52C}" type="slidenum">
              <a:rPr lang="ko-KR" altLang="en-US" smtClean="0"/>
              <a:t>45</a:t>
            </a:fld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78293A8-7CDC-4DE9-A571-C5DDB487E982}"/>
              </a:ext>
            </a:extLst>
          </p:cNvPr>
          <p:cNvSpPr txBox="1"/>
          <p:nvPr/>
        </p:nvSpPr>
        <p:spPr>
          <a:xfrm>
            <a:off x="1226629" y="543846"/>
            <a:ext cx="1022877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기능설명 </a:t>
            </a:r>
            <a:r>
              <a:rPr lang="en-US" altLang="ko-KR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 [7]</a:t>
            </a:r>
            <a:r>
              <a:rPr lang="ko-KR" altLang="en-US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상품 주문 </a:t>
            </a:r>
            <a:r>
              <a:rPr lang="en-US" altLang="ko-KR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성공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44EE196-412E-46EF-B713-EB369A562CA7}"/>
              </a:ext>
            </a:extLst>
          </p:cNvPr>
          <p:cNvSpPr/>
          <p:nvPr/>
        </p:nvSpPr>
        <p:spPr>
          <a:xfrm>
            <a:off x="345699" y="6441114"/>
            <a:ext cx="464458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Main - My page – </a:t>
            </a:r>
            <a:r>
              <a:rPr lang="en-US" altLang="ko-KR" sz="1400" dirty="0" err="1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Shoppingbag</a:t>
            </a:r>
            <a:r>
              <a:rPr lang="en-US" altLang="ko-KR" sz="1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화면</a:t>
            </a:r>
            <a:endParaRPr lang="en-US" altLang="ko-KR" sz="14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9416308-070A-4FC1-9E84-44610EC47E82}"/>
              </a:ext>
            </a:extLst>
          </p:cNvPr>
          <p:cNvSpPr/>
          <p:nvPr/>
        </p:nvSpPr>
        <p:spPr>
          <a:xfrm>
            <a:off x="4184945" y="2105369"/>
            <a:ext cx="1406229" cy="218731"/>
          </a:xfrm>
          <a:prstGeom prst="rect">
            <a:avLst/>
          </a:prstGeom>
          <a:solidFill>
            <a:srgbClr val="FFC000">
              <a:alpha val="40000"/>
            </a:srgbClr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130293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C4D02A12-281B-4B15-A49E-078839E5C3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898" y="1554480"/>
            <a:ext cx="8158855" cy="409262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EC6FF57-C133-4215-AEFB-51B183724D62}"/>
              </a:ext>
            </a:extLst>
          </p:cNvPr>
          <p:cNvSpPr txBox="1"/>
          <p:nvPr/>
        </p:nvSpPr>
        <p:spPr>
          <a:xfrm>
            <a:off x="383800" y="489985"/>
            <a:ext cx="8747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03</a:t>
            </a:r>
            <a:endParaRPr lang="ko-KR" altLang="en-US" sz="4000" dirty="0">
              <a:solidFill>
                <a:srgbClr val="536B9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3" name="슬라이드 번호 개체 틀 7">
            <a:extLst>
              <a:ext uri="{FF2B5EF4-FFF2-40B4-BE49-F238E27FC236}">
                <a16:creationId xmlns:a16="http://schemas.microsoft.com/office/drawing/2014/main" id="{8D8CF2C5-07E7-477C-A001-4922FB3EA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80376" y="107001"/>
            <a:ext cx="727824" cy="365125"/>
          </a:xfrm>
        </p:spPr>
        <p:txBody>
          <a:bodyPr/>
          <a:lstStyle/>
          <a:p>
            <a:fld id="{21A475EC-3ABF-4889-8F11-D7C5881CC52C}" type="slidenum">
              <a:rPr lang="ko-KR" altLang="en-US" smtClean="0"/>
              <a:t>46</a:t>
            </a:fld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78293A8-7CDC-4DE9-A571-C5DDB487E982}"/>
              </a:ext>
            </a:extLst>
          </p:cNvPr>
          <p:cNvSpPr txBox="1"/>
          <p:nvPr/>
        </p:nvSpPr>
        <p:spPr>
          <a:xfrm>
            <a:off x="1226629" y="543846"/>
            <a:ext cx="1022877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기능설명 </a:t>
            </a:r>
            <a:r>
              <a:rPr lang="en-US" altLang="ko-KR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 [7]</a:t>
            </a:r>
            <a:r>
              <a:rPr lang="ko-KR" altLang="en-US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상품 주문 </a:t>
            </a:r>
            <a:r>
              <a:rPr lang="en-US" altLang="ko-KR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성공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44EE196-412E-46EF-B713-EB369A562CA7}"/>
              </a:ext>
            </a:extLst>
          </p:cNvPr>
          <p:cNvSpPr/>
          <p:nvPr/>
        </p:nvSpPr>
        <p:spPr>
          <a:xfrm>
            <a:off x="345700" y="6441114"/>
            <a:ext cx="502396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Main - My page – My Ordered List </a:t>
            </a:r>
            <a:r>
              <a:rPr lang="ko-KR" altLang="en-US" sz="1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화면</a:t>
            </a:r>
            <a:endParaRPr lang="en-US" altLang="ko-KR" sz="14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9416308-070A-4FC1-9E84-44610EC47E82}"/>
              </a:ext>
            </a:extLst>
          </p:cNvPr>
          <p:cNvSpPr/>
          <p:nvPr/>
        </p:nvSpPr>
        <p:spPr>
          <a:xfrm>
            <a:off x="4445540" y="2105369"/>
            <a:ext cx="924128" cy="209814"/>
          </a:xfrm>
          <a:prstGeom prst="rect">
            <a:avLst/>
          </a:prstGeom>
          <a:solidFill>
            <a:srgbClr val="FFC000">
              <a:alpha val="40000"/>
            </a:srgbClr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718094D-55DA-4CC8-B5B3-F1DBC883FAA3}"/>
              </a:ext>
            </a:extLst>
          </p:cNvPr>
          <p:cNvSpPr/>
          <p:nvPr/>
        </p:nvSpPr>
        <p:spPr>
          <a:xfrm>
            <a:off x="3803515" y="2490282"/>
            <a:ext cx="2208179" cy="690664"/>
          </a:xfrm>
          <a:prstGeom prst="rect">
            <a:avLst/>
          </a:prstGeom>
          <a:noFill/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10975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8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C4D02A12-281B-4B15-A49E-078839E5C3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898" y="1554480"/>
            <a:ext cx="8158855" cy="40926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EC6FF57-C133-4215-AEFB-51B183724D62}"/>
              </a:ext>
            </a:extLst>
          </p:cNvPr>
          <p:cNvSpPr txBox="1"/>
          <p:nvPr/>
        </p:nvSpPr>
        <p:spPr>
          <a:xfrm>
            <a:off x="383800" y="489985"/>
            <a:ext cx="8747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03</a:t>
            </a:r>
            <a:endParaRPr lang="ko-KR" altLang="en-US" sz="4000" dirty="0">
              <a:solidFill>
                <a:srgbClr val="536B9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3" name="슬라이드 번호 개체 틀 7">
            <a:extLst>
              <a:ext uri="{FF2B5EF4-FFF2-40B4-BE49-F238E27FC236}">
                <a16:creationId xmlns:a16="http://schemas.microsoft.com/office/drawing/2014/main" id="{8D8CF2C5-07E7-477C-A001-4922FB3EA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80376" y="107001"/>
            <a:ext cx="727824" cy="365125"/>
          </a:xfrm>
        </p:spPr>
        <p:txBody>
          <a:bodyPr/>
          <a:lstStyle/>
          <a:p>
            <a:fld id="{21A475EC-3ABF-4889-8F11-D7C5881CC52C}" type="slidenum">
              <a:rPr lang="ko-KR" altLang="en-US" smtClean="0"/>
              <a:t>47</a:t>
            </a:fld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78293A8-7CDC-4DE9-A571-C5DDB487E982}"/>
              </a:ext>
            </a:extLst>
          </p:cNvPr>
          <p:cNvSpPr txBox="1"/>
          <p:nvPr/>
        </p:nvSpPr>
        <p:spPr>
          <a:xfrm>
            <a:off x="1226629" y="543846"/>
            <a:ext cx="1022877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기능설명 </a:t>
            </a:r>
            <a:r>
              <a:rPr lang="en-US" altLang="ko-KR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 [8]</a:t>
            </a:r>
            <a:r>
              <a:rPr lang="ko-KR" altLang="en-US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주문 </a:t>
            </a:r>
            <a:r>
              <a:rPr lang="en-US" altLang="ko-KR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주문할 상품이 없어서 실패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44EE196-412E-46EF-B713-EB369A562CA7}"/>
              </a:ext>
            </a:extLst>
          </p:cNvPr>
          <p:cNvSpPr/>
          <p:nvPr/>
        </p:nvSpPr>
        <p:spPr>
          <a:xfrm>
            <a:off x="345700" y="6441114"/>
            <a:ext cx="311861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My page – </a:t>
            </a:r>
            <a:r>
              <a:rPr lang="en-US" altLang="ko-KR" sz="1400" dirty="0" err="1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Shoppingbag</a:t>
            </a:r>
            <a:r>
              <a:rPr lang="en-US" altLang="ko-KR" sz="1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화면</a:t>
            </a:r>
            <a:endParaRPr lang="en-US" altLang="ko-KR" sz="14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1167E5B-4548-448F-BD2E-5B1E4DFD8683}"/>
              </a:ext>
            </a:extLst>
          </p:cNvPr>
          <p:cNvSpPr/>
          <p:nvPr/>
        </p:nvSpPr>
        <p:spPr>
          <a:xfrm>
            <a:off x="4746922" y="2991194"/>
            <a:ext cx="348954" cy="199681"/>
          </a:xfrm>
          <a:prstGeom prst="rect">
            <a:avLst/>
          </a:prstGeom>
          <a:solidFill>
            <a:srgbClr val="FFC000">
              <a:alpha val="40000"/>
            </a:srgbClr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447536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C4D02A12-281B-4B15-A49E-078839E5C3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898" y="1554480"/>
            <a:ext cx="8158855" cy="409262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EC6FF57-C133-4215-AEFB-51B183724D62}"/>
              </a:ext>
            </a:extLst>
          </p:cNvPr>
          <p:cNvSpPr txBox="1"/>
          <p:nvPr/>
        </p:nvSpPr>
        <p:spPr>
          <a:xfrm>
            <a:off x="383800" y="489985"/>
            <a:ext cx="8747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03</a:t>
            </a:r>
            <a:endParaRPr lang="ko-KR" altLang="en-US" sz="4000" dirty="0">
              <a:solidFill>
                <a:srgbClr val="536B9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3" name="슬라이드 번호 개체 틀 7">
            <a:extLst>
              <a:ext uri="{FF2B5EF4-FFF2-40B4-BE49-F238E27FC236}">
                <a16:creationId xmlns:a16="http://schemas.microsoft.com/office/drawing/2014/main" id="{8D8CF2C5-07E7-477C-A001-4922FB3EA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80376" y="107001"/>
            <a:ext cx="727824" cy="365125"/>
          </a:xfrm>
        </p:spPr>
        <p:txBody>
          <a:bodyPr/>
          <a:lstStyle/>
          <a:p>
            <a:fld id="{21A475EC-3ABF-4889-8F11-D7C5881CC52C}" type="slidenum">
              <a:rPr lang="ko-KR" altLang="en-US" smtClean="0"/>
              <a:t>48</a:t>
            </a:fld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78293A8-7CDC-4DE9-A571-C5DDB487E982}"/>
              </a:ext>
            </a:extLst>
          </p:cNvPr>
          <p:cNvSpPr txBox="1"/>
          <p:nvPr/>
        </p:nvSpPr>
        <p:spPr>
          <a:xfrm>
            <a:off x="1226629" y="543846"/>
            <a:ext cx="1022877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기능설명 </a:t>
            </a:r>
            <a:r>
              <a:rPr lang="en-US" altLang="ko-KR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 [8]</a:t>
            </a:r>
            <a:r>
              <a:rPr lang="ko-KR" altLang="en-US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주문 </a:t>
            </a:r>
            <a:r>
              <a:rPr lang="en-US" altLang="ko-KR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주문할 상품이 없어서 실패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1167E5B-4548-448F-BD2E-5B1E4DFD8683}"/>
              </a:ext>
            </a:extLst>
          </p:cNvPr>
          <p:cNvSpPr/>
          <p:nvPr/>
        </p:nvSpPr>
        <p:spPr>
          <a:xfrm>
            <a:off x="4251621" y="2105369"/>
            <a:ext cx="1320503" cy="294931"/>
          </a:xfrm>
          <a:prstGeom prst="rect">
            <a:avLst/>
          </a:prstGeom>
          <a:solidFill>
            <a:srgbClr val="FFC000">
              <a:alpha val="40000"/>
            </a:srgbClr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931297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C4D02A12-281B-4B15-A49E-078839E5C3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172" y="1554480"/>
            <a:ext cx="8158851" cy="4092628"/>
          </a:xfrm>
          <a:prstGeom prst="rect">
            <a:avLst/>
          </a:prstGeom>
        </p:spPr>
      </p:pic>
      <p:sp>
        <p:nvSpPr>
          <p:cNvPr id="53" name="슬라이드 번호 개체 틀 7">
            <a:extLst>
              <a:ext uri="{FF2B5EF4-FFF2-40B4-BE49-F238E27FC236}">
                <a16:creationId xmlns:a16="http://schemas.microsoft.com/office/drawing/2014/main" id="{8D8CF2C5-07E7-477C-A001-4922FB3EA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80376" y="107001"/>
            <a:ext cx="727824" cy="365125"/>
          </a:xfrm>
        </p:spPr>
        <p:txBody>
          <a:bodyPr/>
          <a:lstStyle/>
          <a:p>
            <a:fld id="{21A475EC-3ABF-4889-8F11-D7C5881CC52C}" type="slidenum">
              <a:rPr lang="ko-KR" altLang="en-US" smtClean="0"/>
              <a:t>49</a:t>
            </a:fld>
            <a:endParaRPr lang="ko-KR" altLang="en-US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CB52B87-5BA5-4BFA-837C-EAB7D0F56E51}"/>
              </a:ext>
            </a:extLst>
          </p:cNvPr>
          <p:cNvSpPr/>
          <p:nvPr/>
        </p:nvSpPr>
        <p:spPr>
          <a:xfrm>
            <a:off x="5276850" y="2480785"/>
            <a:ext cx="342900" cy="538640"/>
          </a:xfrm>
          <a:prstGeom prst="rect">
            <a:avLst/>
          </a:prstGeom>
          <a:solidFill>
            <a:srgbClr val="FFC000">
              <a:alpha val="40000"/>
            </a:srgbClr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D53C80-BF81-462A-A056-15387D902146}"/>
              </a:ext>
            </a:extLst>
          </p:cNvPr>
          <p:cNvSpPr txBox="1"/>
          <p:nvPr/>
        </p:nvSpPr>
        <p:spPr>
          <a:xfrm>
            <a:off x="383800" y="489985"/>
            <a:ext cx="8747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03</a:t>
            </a:r>
            <a:endParaRPr lang="ko-KR" altLang="en-US" sz="4000" dirty="0">
              <a:solidFill>
                <a:srgbClr val="536B9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C751A46-AB87-4D33-A2C9-2FD69FE03A55}"/>
              </a:ext>
            </a:extLst>
          </p:cNvPr>
          <p:cNvSpPr txBox="1"/>
          <p:nvPr/>
        </p:nvSpPr>
        <p:spPr>
          <a:xfrm>
            <a:off x="1226629" y="543846"/>
            <a:ext cx="1022877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기능설명 </a:t>
            </a:r>
            <a:r>
              <a:rPr lang="en-US" altLang="ko-KR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 [9]</a:t>
            </a:r>
            <a:r>
              <a:rPr lang="ko-KR" altLang="en-US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주문 </a:t>
            </a:r>
            <a:r>
              <a:rPr lang="en-US" altLang="ko-KR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재고부족으로 실패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E9C7211-8811-43BF-8B48-B4F3C414EA60}"/>
              </a:ext>
            </a:extLst>
          </p:cNvPr>
          <p:cNvSpPr/>
          <p:nvPr/>
        </p:nvSpPr>
        <p:spPr>
          <a:xfrm>
            <a:off x="345700" y="6441114"/>
            <a:ext cx="311861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My page – </a:t>
            </a:r>
            <a:r>
              <a:rPr lang="en-US" altLang="ko-KR" sz="1400" dirty="0" err="1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Shoppingbag</a:t>
            </a:r>
            <a:r>
              <a:rPr lang="en-US" altLang="ko-KR" sz="1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화면</a:t>
            </a:r>
            <a:endParaRPr lang="en-US" altLang="ko-KR" sz="14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2FDC9A7-4461-4C3D-A39B-6D11FD22B89A}"/>
              </a:ext>
            </a:extLst>
          </p:cNvPr>
          <p:cNvSpPr/>
          <p:nvPr/>
        </p:nvSpPr>
        <p:spPr>
          <a:xfrm>
            <a:off x="4229100" y="2480785"/>
            <a:ext cx="457200" cy="538640"/>
          </a:xfrm>
          <a:prstGeom prst="rect">
            <a:avLst/>
          </a:prstGeom>
          <a:solidFill>
            <a:srgbClr val="FFC000">
              <a:alpha val="40000"/>
            </a:srgbClr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CB94B3A-0201-4BE6-9655-12D577BBB38B}"/>
              </a:ext>
            </a:extLst>
          </p:cNvPr>
          <p:cNvSpPr/>
          <p:nvPr/>
        </p:nvSpPr>
        <p:spPr>
          <a:xfrm>
            <a:off x="4715622" y="3309460"/>
            <a:ext cx="342900" cy="148115"/>
          </a:xfrm>
          <a:prstGeom prst="rect">
            <a:avLst/>
          </a:prstGeom>
          <a:solidFill>
            <a:srgbClr val="FFC000">
              <a:alpha val="40000"/>
            </a:srgbClr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5544935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EC6FF57-C133-4215-AEFB-51B183724D62}"/>
              </a:ext>
            </a:extLst>
          </p:cNvPr>
          <p:cNvSpPr txBox="1"/>
          <p:nvPr/>
        </p:nvSpPr>
        <p:spPr>
          <a:xfrm>
            <a:off x="383800" y="489985"/>
            <a:ext cx="8747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02</a:t>
            </a:r>
            <a:endParaRPr lang="ko-KR" altLang="en-US" sz="4000" dirty="0">
              <a:solidFill>
                <a:srgbClr val="536B9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3" name="슬라이드 번호 개체 틀 7">
            <a:extLst>
              <a:ext uri="{FF2B5EF4-FFF2-40B4-BE49-F238E27FC236}">
                <a16:creationId xmlns:a16="http://schemas.microsoft.com/office/drawing/2014/main" id="{8D8CF2C5-07E7-477C-A001-4922FB3EA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80376" y="107001"/>
            <a:ext cx="727824" cy="365125"/>
          </a:xfrm>
        </p:spPr>
        <p:txBody>
          <a:bodyPr/>
          <a:lstStyle/>
          <a:p>
            <a:fld id="{21A475EC-3ABF-4889-8F11-D7C5881CC52C}" type="slidenum">
              <a:rPr lang="ko-KR" altLang="en-US" smtClean="0"/>
              <a:t>5</a:t>
            </a:fld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4D02A12-281B-4B15-A49E-078839E5C33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408"/>
          <a:stretch/>
        </p:blipFill>
        <p:spPr>
          <a:xfrm>
            <a:off x="821164" y="1554480"/>
            <a:ext cx="8170324" cy="409263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5EA1A2F-1CDB-4B79-9ECD-2477E58DDEC2}"/>
              </a:ext>
            </a:extLst>
          </p:cNvPr>
          <p:cNvSpPr txBox="1"/>
          <p:nvPr/>
        </p:nvSpPr>
        <p:spPr>
          <a:xfrm>
            <a:off x="1226629" y="543846"/>
            <a:ext cx="1022877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실행방법 </a:t>
            </a:r>
            <a:r>
              <a:rPr lang="en-US" altLang="ko-KR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[1]</a:t>
            </a:r>
            <a:r>
              <a:rPr lang="ko-KR" altLang="en-US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첫 화면 </a:t>
            </a:r>
            <a:r>
              <a:rPr lang="en-US" altLang="ko-KR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로그인 또는 회원가입 선택</a:t>
            </a:r>
          </a:p>
        </p:txBody>
      </p:sp>
    </p:spTree>
    <p:extLst>
      <p:ext uri="{BB962C8B-B14F-4D97-AF65-F5344CB8AC3E}">
        <p14:creationId xmlns:p14="http://schemas.microsoft.com/office/powerpoint/2010/main" val="1255865016"/>
      </p:ext>
    </p:extLst>
  </p:cSld>
  <p:clrMapOvr>
    <a:masterClrMapping/>
  </p:clrMapOvr>
  <p:transition spd="slow">
    <p:push dir="u"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C4D02A12-281B-4B15-A49E-078839E5C3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172" y="1554480"/>
            <a:ext cx="8158851" cy="4092627"/>
          </a:xfrm>
          <a:prstGeom prst="rect">
            <a:avLst/>
          </a:prstGeom>
        </p:spPr>
      </p:pic>
      <p:sp>
        <p:nvSpPr>
          <p:cNvPr id="53" name="슬라이드 번호 개체 틀 7">
            <a:extLst>
              <a:ext uri="{FF2B5EF4-FFF2-40B4-BE49-F238E27FC236}">
                <a16:creationId xmlns:a16="http://schemas.microsoft.com/office/drawing/2014/main" id="{8D8CF2C5-07E7-477C-A001-4922FB3EA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80376" y="107001"/>
            <a:ext cx="727824" cy="365125"/>
          </a:xfrm>
        </p:spPr>
        <p:txBody>
          <a:bodyPr/>
          <a:lstStyle/>
          <a:p>
            <a:fld id="{21A475EC-3ABF-4889-8F11-D7C5881CC52C}" type="slidenum">
              <a:rPr lang="ko-KR" altLang="en-US" smtClean="0"/>
              <a:t>50</a:t>
            </a:fld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D53C80-BF81-462A-A056-15387D902146}"/>
              </a:ext>
            </a:extLst>
          </p:cNvPr>
          <p:cNvSpPr txBox="1"/>
          <p:nvPr/>
        </p:nvSpPr>
        <p:spPr>
          <a:xfrm>
            <a:off x="383800" y="489985"/>
            <a:ext cx="8747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03</a:t>
            </a:r>
            <a:endParaRPr lang="ko-KR" altLang="en-US" sz="4000" dirty="0">
              <a:solidFill>
                <a:srgbClr val="536B9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C751A46-AB87-4D33-A2C9-2FD69FE03A55}"/>
              </a:ext>
            </a:extLst>
          </p:cNvPr>
          <p:cNvSpPr txBox="1"/>
          <p:nvPr/>
        </p:nvSpPr>
        <p:spPr>
          <a:xfrm>
            <a:off x="1226629" y="543846"/>
            <a:ext cx="1022877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기능설명 </a:t>
            </a:r>
            <a:r>
              <a:rPr lang="en-US" altLang="ko-KR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 [9]</a:t>
            </a:r>
            <a:r>
              <a:rPr lang="ko-KR" altLang="en-US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주문 </a:t>
            </a:r>
            <a:r>
              <a:rPr lang="en-US" altLang="ko-KR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재고부족으로 실패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CB94B3A-0201-4BE6-9655-12D577BBB38B}"/>
              </a:ext>
            </a:extLst>
          </p:cNvPr>
          <p:cNvSpPr/>
          <p:nvPr/>
        </p:nvSpPr>
        <p:spPr>
          <a:xfrm>
            <a:off x="4357812" y="2096886"/>
            <a:ext cx="1098769" cy="218932"/>
          </a:xfrm>
          <a:prstGeom prst="rect">
            <a:avLst/>
          </a:prstGeom>
          <a:solidFill>
            <a:srgbClr val="FFC000">
              <a:alpha val="40000"/>
            </a:srgbClr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88782582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C4D02A12-281B-4B15-A49E-078839E5C3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898" y="1554480"/>
            <a:ext cx="8158855" cy="40926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EC6FF57-C133-4215-AEFB-51B183724D62}"/>
              </a:ext>
            </a:extLst>
          </p:cNvPr>
          <p:cNvSpPr txBox="1"/>
          <p:nvPr/>
        </p:nvSpPr>
        <p:spPr>
          <a:xfrm>
            <a:off x="383800" y="489985"/>
            <a:ext cx="8747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03</a:t>
            </a:r>
            <a:endParaRPr lang="ko-KR" altLang="en-US" sz="4000" dirty="0">
              <a:solidFill>
                <a:srgbClr val="536B9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3" name="슬라이드 번호 개체 틀 7">
            <a:extLst>
              <a:ext uri="{FF2B5EF4-FFF2-40B4-BE49-F238E27FC236}">
                <a16:creationId xmlns:a16="http://schemas.microsoft.com/office/drawing/2014/main" id="{8D8CF2C5-07E7-477C-A001-4922FB3EA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80376" y="107001"/>
            <a:ext cx="727824" cy="365125"/>
          </a:xfrm>
        </p:spPr>
        <p:txBody>
          <a:bodyPr/>
          <a:lstStyle/>
          <a:p>
            <a:fld id="{21A475EC-3ABF-4889-8F11-D7C5881CC52C}" type="slidenum">
              <a:rPr lang="ko-KR" altLang="en-US" smtClean="0"/>
              <a:t>51</a:t>
            </a:fld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78293A8-7CDC-4DE9-A571-C5DDB487E982}"/>
              </a:ext>
            </a:extLst>
          </p:cNvPr>
          <p:cNvSpPr txBox="1"/>
          <p:nvPr/>
        </p:nvSpPr>
        <p:spPr>
          <a:xfrm>
            <a:off x="1226629" y="543846"/>
            <a:ext cx="1022877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기능설명 </a:t>
            </a:r>
            <a:r>
              <a:rPr lang="en-US" altLang="ko-KR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 [10]</a:t>
            </a:r>
            <a:r>
              <a:rPr lang="ko-KR" altLang="en-US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관리자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580BD62-E3FA-4B91-A7D6-F167463E38AC}"/>
              </a:ext>
            </a:extLst>
          </p:cNvPr>
          <p:cNvSpPr/>
          <p:nvPr/>
        </p:nvSpPr>
        <p:spPr>
          <a:xfrm>
            <a:off x="4075889" y="2441642"/>
            <a:ext cx="1643975" cy="549005"/>
          </a:xfrm>
          <a:prstGeom prst="rect">
            <a:avLst/>
          </a:prstGeom>
          <a:noFill/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44EE196-412E-46EF-B713-EB369A562CA7}"/>
              </a:ext>
            </a:extLst>
          </p:cNvPr>
          <p:cNvSpPr/>
          <p:nvPr/>
        </p:nvSpPr>
        <p:spPr>
          <a:xfrm>
            <a:off x="345700" y="6441114"/>
            <a:ext cx="311861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Initial</a:t>
            </a:r>
            <a:r>
              <a:rPr lang="ko-KR" altLang="en-US" sz="1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1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–</a:t>
            </a:r>
            <a:r>
              <a:rPr lang="ko-KR" altLang="en-US" sz="1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SignIn</a:t>
            </a:r>
            <a:r>
              <a:rPr lang="en-US" altLang="ko-KR" sz="1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화면</a:t>
            </a:r>
            <a:endParaRPr lang="en-US" altLang="ko-KR" sz="14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ED4E4E3-7905-4DE2-8A0E-8E2F75AC6FD6}"/>
              </a:ext>
            </a:extLst>
          </p:cNvPr>
          <p:cNvSpPr/>
          <p:nvPr/>
        </p:nvSpPr>
        <p:spPr>
          <a:xfrm>
            <a:off x="9100610" y="2441642"/>
            <a:ext cx="2488348" cy="21221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300" dirty="0">
                <a:latin typeface="HY견고딕" panose="02030600000101010101" pitchFamily="18" charset="-127"/>
                <a:ea typeface="HY견고딕" panose="02030600000101010101" pitchFamily="18" charset="-127"/>
              </a:rPr>
              <a:t>관리자로 로그인</a:t>
            </a:r>
            <a:endParaRPr lang="en-US" altLang="ko-KR" sz="13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endParaRPr lang="en-US" altLang="ko-KR" sz="7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아이디 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999,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비밀번호 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999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관리자로 로그인 가능하다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algn="ctr">
              <a:lnSpc>
                <a:spcPct val="150000"/>
              </a:lnSpc>
            </a:pPr>
            <a:endParaRPr lang="en-US" altLang="ko-KR" sz="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관리자는 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Customer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의 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Type attribution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의 값이 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이며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회원가입 시 관리자로 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가입이 불가능하다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7A0EE7FE-75A4-444A-88C5-FF5D9CC67DA1}"/>
              </a:ext>
            </a:extLst>
          </p:cNvPr>
          <p:cNvCxnSpPr>
            <a:cxnSpLocks/>
          </p:cNvCxnSpPr>
          <p:nvPr/>
        </p:nvCxnSpPr>
        <p:spPr>
          <a:xfrm flipH="1">
            <a:off x="5726753" y="2579084"/>
            <a:ext cx="3728532" cy="0"/>
          </a:xfrm>
          <a:prstGeom prst="line">
            <a:avLst/>
          </a:prstGeom>
          <a:ln w="19050">
            <a:solidFill>
              <a:schemeClr val="accent4"/>
            </a:solidFill>
            <a:prstDash val="solid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3D1CB2C-5579-4B12-AE09-21437B752528}"/>
              </a:ext>
            </a:extLst>
          </p:cNvPr>
          <p:cNvSpPr/>
          <p:nvPr/>
        </p:nvSpPr>
        <p:spPr>
          <a:xfrm>
            <a:off x="4897876" y="3063200"/>
            <a:ext cx="306422" cy="185838"/>
          </a:xfrm>
          <a:prstGeom prst="rect">
            <a:avLst/>
          </a:prstGeom>
          <a:solidFill>
            <a:srgbClr val="FFC000">
              <a:alpha val="40000"/>
            </a:srgbClr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371187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C4D02A12-281B-4B15-A49E-078839E5C3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898" y="1554480"/>
            <a:ext cx="8158855" cy="409262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EC6FF57-C133-4215-AEFB-51B183724D62}"/>
              </a:ext>
            </a:extLst>
          </p:cNvPr>
          <p:cNvSpPr txBox="1"/>
          <p:nvPr/>
        </p:nvSpPr>
        <p:spPr>
          <a:xfrm>
            <a:off x="383800" y="489985"/>
            <a:ext cx="8747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03</a:t>
            </a:r>
            <a:endParaRPr lang="ko-KR" altLang="en-US" sz="4000" dirty="0">
              <a:solidFill>
                <a:srgbClr val="536B9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3" name="슬라이드 번호 개체 틀 7">
            <a:extLst>
              <a:ext uri="{FF2B5EF4-FFF2-40B4-BE49-F238E27FC236}">
                <a16:creationId xmlns:a16="http://schemas.microsoft.com/office/drawing/2014/main" id="{8D8CF2C5-07E7-477C-A001-4922FB3EA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80376" y="107001"/>
            <a:ext cx="727824" cy="365125"/>
          </a:xfrm>
        </p:spPr>
        <p:txBody>
          <a:bodyPr/>
          <a:lstStyle/>
          <a:p>
            <a:fld id="{21A475EC-3ABF-4889-8F11-D7C5881CC52C}" type="slidenum">
              <a:rPr lang="ko-KR" altLang="en-US" smtClean="0"/>
              <a:t>52</a:t>
            </a:fld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78293A8-7CDC-4DE9-A571-C5DDB487E982}"/>
              </a:ext>
            </a:extLst>
          </p:cNvPr>
          <p:cNvSpPr txBox="1"/>
          <p:nvPr/>
        </p:nvSpPr>
        <p:spPr>
          <a:xfrm>
            <a:off x="1226629" y="543846"/>
            <a:ext cx="1022877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기능설명 </a:t>
            </a:r>
            <a:r>
              <a:rPr lang="en-US" altLang="ko-KR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 [10]</a:t>
            </a:r>
            <a:r>
              <a:rPr lang="ko-KR" altLang="en-US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관리자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44EE196-412E-46EF-B713-EB369A562CA7}"/>
              </a:ext>
            </a:extLst>
          </p:cNvPr>
          <p:cNvSpPr/>
          <p:nvPr/>
        </p:nvSpPr>
        <p:spPr>
          <a:xfrm>
            <a:off x="345700" y="6441114"/>
            <a:ext cx="311861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Main </a:t>
            </a:r>
            <a:r>
              <a:rPr lang="ko-KR" altLang="en-US" sz="1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화면</a:t>
            </a:r>
            <a:endParaRPr lang="en-US" altLang="ko-KR" sz="14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5293ED44-F19C-4F15-B801-B8C8E08A8441}"/>
              </a:ext>
            </a:extLst>
          </p:cNvPr>
          <p:cNvGrpSpPr/>
          <p:nvPr/>
        </p:nvGrpSpPr>
        <p:grpSpPr>
          <a:xfrm>
            <a:off x="4674139" y="3429000"/>
            <a:ext cx="6924546" cy="1475789"/>
            <a:chOff x="4674139" y="3429000"/>
            <a:chExt cx="6924546" cy="1475789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6ED4E4E3-7905-4DE2-8A0E-8E2F75AC6FD6}"/>
                </a:ext>
              </a:extLst>
            </p:cNvPr>
            <p:cNvSpPr/>
            <p:nvPr/>
          </p:nvSpPr>
          <p:spPr>
            <a:xfrm>
              <a:off x="9110337" y="3429000"/>
              <a:ext cx="2488348" cy="147578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300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관리자 페이지</a:t>
              </a:r>
              <a:endParaRPr lang="en-US" altLang="ko-KR" sz="1300" dirty="0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  <a:p>
              <a:pPr algn="ctr"/>
              <a:endParaRPr lang="en-US" altLang="ko-KR" sz="7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관리자로 로그인 시 관리자 </a:t>
              </a:r>
              <a:endPara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기능을 수행할</a:t>
              </a:r>
              <a:r>
                <a:rPr lang="en-US" altLang="ko-KR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화면으로 </a:t>
              </a:r>
              <a:endPara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전환할 수 있는</a:t>
              </a:r>
              <a:endPara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(Admin Page) </a:t>
              </a:r>
              <a:r>
                <a:rPr lang="ko-KR" altLang="en-US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버튼이 보인다</a:t>
              </a:r>
              <a:r>
                <a:rPr lang="en-US" altLang="ko-KR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.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7A0EE7FE-75A4-444A-88C5-FF5D9CC67DA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65386" y="3551850"/>
              <a:ext cx="4494180" cy="0"/>
            </a:xfrm>
            <a:prstGeom prst="line">
              <a:avLst/>
            </a:prstGeom>
            <a:ln w="19050">
              <a:solidFill>
                <a:schemeClr val="accent4"/>
              </a:solidFill>
              <a:prstDash val="solid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E088E088-4FA4-43A2-8205-31BBCD38F622}"/>
                </a:ext>
              </a:extLst>
            </p:cNvPr>
            <p:cNvSpPr/>
            <p:nvPr/>
          </p:nvSpPr>
          <p:spPr>
            <a:xfrm>
              <a:off x="4674139" y="3438728"/>
              <a:ext cx="491247" cy="238328"/>
            </a:xfrm>
            <a:prstGeom prst="rect">
              <a:avLst/>
            </a:prstGeom>
            <a:solidFill>
              <a:srgbClr val="FFC000">
                <a:alpha val="40000"/>
              </a:srgbClr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dirty="0"/>
            </a:p>
          </p:txBody>
        </p:sp>
      </p:grpSp>
    </p:spTree>
    <p:extLst>
      <p:ext uri="{BB962C8B-B14F-4D97-AF65-F5344CB8AC3E}">
        <p14:creationId xmlns:p14="http://schemas.microsoft.com/office/powerpoint/2010/main" val="2381880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C4D02A12-281B-4B15-A49E-078839E5C3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171" y="1554480"/>
            <a:ext cx="8158853" cy="409262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EC6FF57-C133-4215-AEFB-51B183724D62}"/>
              </a:ext>
            </a:extLst>
          </p:cNvPr>
          <p:cNvSpPr txBox="1"/>
          <p:nvPr/>
        </p:nvSpPr>
        <p:spPr>
          <a:xfrm>
            <a:off x="383800" y="489985"/>
            <a:ext cx="8747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03</a:t>
            </a:r>
            <a:endParaRPr lang="ko-KR" altLang="en-US" sz="4000" dirty="0">
              <a:solidFill>
                <a:srgbClr val="536B9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3" name="슬라이드 번호 개체 틀 7">
            <a:extLst>
              <a:ext uri="{FF2B5EF4-FFF2-40B4-BE49-F238E27FC236}">
                <a16:creationId xmlns:a16="http://schemas.microsoft.com/office/drawing/2014/main" id="{8D8CF2C5-07E7-477C-A001-4922FB3EA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80376" y="107001"/>
            <a:ext cx="727824" cy="365125"/>
          </a:xfrm>
        </p:spPr>
        <p:txBody>
          <a:bodyPr/>
          <a:lstStyle/>
          <a:p>
            <a:fld id="{21A475EC-3ABF-4889-8F11-D7C5881CC52C}" type="slidenum">
              <a:rPr lang="ko-KR" altLang="en-US" smtClean="0"/>
              <a:t>53</a:t>
            </a:fld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78293A8-7CDC-4DE9-A571-C5DDB487E982}"/>
              </a:ext>
            </a:extLst>
          </p:cNvPr>
          <p:cNvSpPr txBox="1"/>
          <p:nvPr/>
        </p:nvSpPr>
        <p:spPr>
          <a:xfrm>
            <a:off x="1226629" y="543846"/>
            <a:ext cx="1022877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기능설명 </a:t>
            </a:r>
            <a:r>
              <a:rPr lang="en-US" altLang="ko-KR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 [10]</a:t>
            </a:r>
            <a:r>
              <a:rPr lang="ko-KR" altLang="en-US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관리자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44EE196-412E-46EF-B713-EB369A562CA7}"/>
              </a:ext>
            </a:extLst>
          </p:cNvPr>
          <p:cNvSpPr/>
          <p:nvPr/>
        </p:nvSpPr>
        <p:spPr>
          <a:xfrm>
            <a:off x="345700" y="6441114"/>
            <a:ext cx="311861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Main – Admin Page </a:t>
            </a:r>
            <a:r>
              <a:rPr lang="ko-KR" altLang="en-US" sz="1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화면</a:t>
            </a:r>
            <a:endParaRPr lang="en-US" altLang="ko-KR" sz="14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EC1A2C0-00C6-4C52-B536-779167D4CC40}"/>
              </a:ext>
            </a:extLst>
          </p:cNvPr>
          <p:cNvGrpSpPr/>
          <p:nvPr/>
        </p:nvGrpSpPr>
        <p:grpSpPr>
          <a:xfrm>
            <a:off x="4655127" y="2443800"/>
            <a:ext cx="6901020" cy="292388"/>
            <a:chOff x="4655127" y="2406512"/>
            <a:chExt cx="6901020" cy="292388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F1D632E9-EB13-4F71-8389-27E9E0CE93E3}"/>
                </a:ext>
              </a:extLst>
            </p:cNvPr>
            <p:cNvSpPr/>
            <p:nvPr/>
          </p:nvSpPr>
          <p:spPr>
            <a:xfrm>
              <a:off x="9067799" y="2406512"/>
              <a:ext cx="2488348" cy="29238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300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상품의 재고 증가</a:t>
              </a:r>
              <a:endParaRPr lang="en-US" altLang="ko-KR" sz="1300" dirty="0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1AA59A5E-D10E-4F69-8329-2A3003A9D339}"/>
                </a:ext>
              </a:extLst>
            </p:cNvPr>
            <p:cNvGrpSpPr/>
            <p:nvPr/>
          </p:nvGrpSpPr>
          <p:grpSpPr>
            <a:xfrm>
              <a:off x="4655127" y="2432166"/>
              <a:ext cx="4882574" cy="228600"/>
              <a:chOff x="1976332" y="1979954"/>
              <a:chExt cx="4882574" cy="228600"/>
            </a:xfrm>
          </p:grpSpPr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1FD79081-03F5-4695-AFCA-9BFB99A92775}"/>
                  </a:ext>
                </a:extLst>
              </p:cNvPr>
              <p:cNvSpPr/>
              <p:nvPr/>
            </p:nvSpPr>
            <p:spPr>
              <a:xfrm>
                <a:off x="1976332" y="1979954"/>
                <a:ext cx="510308" cy="228600"/>
              </a:xfrm>
              <a:prstGeom prst="rect">
                <a:avLst/>
              </a:prstGeom>
              <a:noFill/>
              <a:ln w="2222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dirty="0"/>
              </a:p>
            </p:txBody>
          </p:sp>
          <p:cxnSp>
            <p:nvCxnSpPr>
              <p:cNvPr id="16" name="직선 연결선 15">
                <a:extLst>
                  <a:ext uri="{FF2B5EF4-FFF2-40B4-BE49-F238E27FC236}">
                    <a16:creationId xmlns:a16="http://schemas.microsoft.com/office/drawing/2014/main" id="{0C689B04-4A86-43D0-AACC-B44A5B80A61D}"/>
                  </a:ext>
                </a:extLst>
              </p:cNvPr>
              <p:cNvCxnSpPr>
                <a:cxnSpLocks/>
                <a:endCxn id="15" idx="3"/>
              </p:cNvCxnSpPr>
              <p:nvPr/>
            </p:nvCxnSpPr>
            <p:spPr>
              <a:xfrm flipH="1">
                <a:off x="2486640" y="2094254"/>
                <a:ext cx="4372266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prstDash val="solid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E9334546-065E-4D8A-A417-5ADAD4FFBE5F}"/>
              </a:ext>
            </a:extLst>
          </p:cNvPr>
          <p:cNvGrpSpPr/>
          <p:nvPr/>
        </p:nvGrpSpPr>
        <p:grpSpPr>
          <a:xfrm>
            <a:off x="4481946" y="3358306"/>
            <a:ext cx="7074201" cy="566679"/>
            <a:chOff x="4481946" y="2701226"/>
            <a:chExt cx="7074201" cy="566679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9C1123F7-28AF-4A8D-AF5F-B6F1652E2562}"/>
                </a:ext>
              </a:extLst>
            </p:cNvPr>
            <p:cNvSpPr/>
            <p:nvPr/>
          </p:nvSpPr>
          <p:spPr>
            <a:xfrm>
              <a:off x="4481946" y="2701226"/>
              <a:ext cx="868221" cy="223102"/>
            </a:xfrm>
            <a:prstGeom prst="rect">
              <a:avLst/>
            </a:prstGeom>
            <a:noFill/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dirty="0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0DC8160A-62A7-4B23-8EA0-77FD4C88D68D}"/>
                </a:ext>
              </a:extLst>
            </p:cNvPr>
            <p:cNvSpPr/>
            <p:nvPr/>
          </p:nvSpPr>
          <p:spPr>
            <a:xfrm>
              <a:off x="9067799" y="2975517"/>
              <a:ext cx="2488348" cy="29238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300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배송업체의 배송횟수 조회 </a:t>
              </a:r>
              <a:endParaRPr lang="en-US" altLang="ko-KR" sz="1300" dirty="0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cxnSp>
          <p:nvCxnSpPr>
            <p:cNvPr id="30" name="연결선: 꺾임 29">
              <a:extLst>
                <a:ext uri="{FF2B5EF4-FFF2-40B4-BE49-F238E27FC236}">
                  <a16:creationId xmlns:a16="http://schemas.microsoft.com/office/drawing/2014/main" id="{2F5A754D-63DA-4313-9891-17E445D08E5F}"/>
                </a:ext>
              </a:extLst>
            </p:cNvPr>
            <p:cNvCxnSpPr>
              <a:cxnSpLocks/>
              <a:stCxn id="27" idx="3"/>
            </p:cNvCxnSpPr>
            <p:nvPr/>
          </p:nvCxnSpPr>
          <p:spPr>
            <a:xfrm>
              <a:off x="5350167" y="2812777"/>
              <a:ext cx="3904669" cy="321799"/>
            </a:xfrm>
            <a:prstGeom prst="bentConnector3">
              <a:avLst>
                <a:gd name="adj1" fmla="val 89917"/>
              </a:avLst>
            </a:prstGeom>
            <a:ln w="19050">
              <a:solidFill>
                <a:srgbClr val="FFC000"/>
              </a:solidFill>
              <a:prstDash val="solid"/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4741735E-23DA-4671-8698-A14A86F180B6}"/>
              </a:ext>
            </a:extLst>
          </p:cNvPr>
          <p:cNvGrpSpPr/>
          <p:nvPr/>
        </p:nvGrpSpPr>
        <p:grpSpPr>
          <a:xfrm>
            <a:off x="4426528" y="2726651"/>
            <a:ext cx="7106956" cy="292388"/>
            <a:chOff x="4426528" y="2726651"/>
            <a:chExt cx="7106956" cy="292388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646EF98D-3CC0-49F3-81B9-28F208BF2821}"/>
                </a:ext>
              </a:extLst>
            </p:cNvPr>
            <p:cNvGrpSpPr/>
            <p:nvPr/>
          </p:nvGrpSpPr>
          <p:grpSpPr>
            <a:xfrm>
              <a:off x="4426528" y="2726651"/>
              <a:ext cx="7106956" cy="292388"/>
              <a:chOff x="4426528" y="2765563"/>
              <a:chExt cx="7106956" cy="292388"/>
            </a:xfrm>
          </p:grpSpPr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D607DCD5-ADEC-4D37-9840-DD56630A680A}"/>
                  </a:ext>
                </a:extLst>
              </p:cNvPr>
              <p:cNvSpPr/>
              <p:nvPr/>
            </p:nvSpPr>
            <p:spPr>
              <a:xfrm>
                <a:off x="4426528" y="2816818"/>
                <a:ext cx="958274" cy="189879"/>
              </a:xfrm>
              <a:prstGeom prst="rect">
                <a:avLst/>
              </a:prstGeom>
              <a:noFill/>
              <a:ln w="2222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dirty="0"/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16B0C3E8-1E70-4A1C-B590-7FB918E41EF6}"/>
                  </a:ext>
                </a:extLst>
              </p:cNvPr>
              <p:cNvSpPr/>
              <p:nvPr/>
            </p:nvSpPr>
            <p:spPr>
              <a:xfrm>
                <a:off x="9045136" y="2765563"/>
                <a:ext cx="2488348" cy="29238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300" dirty="0"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재고 부족한 상품 조회</a:t>
                </a:r>
                <a:endParaRPr lang="en-US" altLang="ko-KR" sz="1300" dirty="0">
                  <a:latin typeface="HY견고딕" panose="02030600000101010101" pitchFamily="18" charset="-127"/>
                  <a:ea typeface="HY견고딕" panose="02030600000101010101" pitchFamily="18" charset="-127"/>
                </a:endParaRPr>
              </a:p>
            </p:txBody>
          </p:sp>
        </p:grp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39E1B3FB-23A4-49FD-9F95-DA30EAFB91F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84802" y="2874700"/>
              <a:ext cx="3946234" cy="0"/>
            </a:xfrm>
            <a:prstGeom prst="line">
              <a:avLst/>
            </a:prstGeom>
            <a:ln w="19050">
              <a:solidFill>
                <a:schemeClr val="accent4"/>
              </a:solidFill>
              <a:prstDash val="solid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F5312F76-DE62-4204-AE90-D699CF892E79}"/>
              </a:ext>
            </a:extLst>
          </p:cNvPr>
          <p:cNvGrpSpPr/>
          <p:nvPr/>
        </p:nvGrpSpPr>
        <p:grpSpPr>
          <a:xfrm>
            <a:off x="4685144" y="3034669"/>
            <a:ext cx="6848340" cy="569387"/>
            <a:chOff x="4685144" y="3034669"/>
            <a:chExt cx="6848340" cy="569387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FE313BAE-7E87-4ED0-83D4-FD1C6FCFFDE3}"/>
                </a:ext>
              </a:extLst>
            </p:cNvPr>
            <p:cNvGrpSpPr/>
            <p:nvPr/>
          </p:nvGrpSpPr>
          <p:grpSpPr>
            <a:xfrm>
              <a:off x="4685144" y="3034669"/>
              <a:ext cx="6848340" cy="569387"/>
              <a:chOff x="4685144" y="2705844"/>
              <a:chExt cx="6848340" cy="569387"/>
            </a:xfrm>
          </p:grpSpPr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8B4DF673-F4B5-4F21-B7A0-5354E7998C1D}"/>
                  </a:ext>
                </a:extLst>
              </p:cNvPr>
              <p:cNvSpPr/>
              <p:nvPr/>
            </p:nvSpPr>
            <p:spPr>
              <a:xfrm>
                <a:off x="4685144" y="2754333"/>
                <a:ext cx="451357" cy="189879"/>
              </a:xfrm>
              <a:prstGeom prst="rect">
                <a:avLst/>
              </a:prstGeom>
              <a:noFill/>
              <a:ln w="2222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dirty="0"/>
              </a:p>
            </p:txBody>
          </p:sp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D8AF9DE9-3E34-458D-B351-D605084DDEE7}"/>
                  </a:ext>
                </a:extLst>
              </p:cNvPr>
              <p:cNvSpPr/>
              <p:nvPr/>
            </p:nvSpPr>
            <p:spPr>
              <a:xfrm>
                <a:off x="9045136" y="2705844"/>
                <a:ext cx="2488348" cy="5693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300" dirty="0"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매출 조회</a:t>
                </a:r>
                <a:endParaRPr lang="en-US" altLang="ko-KR" sz="1300" dirty="0">
                  <a:latin typeface="HY견고딕" panose="02030600000101010101" pitchFamily="18" charset="-127"/>
                  <a:ea typeface="HY견고딕" panose="02030600000101010101" pitchFamily="18" charset="-127"/>
                </a:endParaRPr>
              </a:p>
              <a:p>
                <a:pPr algn="ctr"/>
                <a:endParaRPr lang="en-US" altLang="ko-KR" sz="500" dirty="0">
                  <a:latin typeface="HY견고딕" panose="02030600000101010101" pitchFamily="18" charset="-127"/>
                  <a:ea typeface="HY견고딕" panose="02030600000101010101" pitchFamily="18" charset="-127"/>
                </a:endParaRPr>
              </a:p>
              <a:p>
                <a:pPr algn="ctr"/>
                <a:r>
                  <a:rPr lang="ko-KR" altLang="en-US" sz="12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전체</a:t>
                </a:r>
                <a:r>
                  <a:rPr lang="en-US" altLang="ko-KR" sz="12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, </a:t>
                </a:r>
                <a:r>
                  <a:rPr lang="ko-KR" altLang="en-US" sz="12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월별</a:t>
                </a:r>
                <a:r>
                  <a:rPr lang="en-US" altLang="ko-KR" sz="12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, </a:t>
                </a:r>
                <a:r>
                  <a:rPr lang="ko-KR" altLang="en-US" sz="12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일별 매출 조회 가능</a:t>
                </a:r>
                <a:r>
                  <a:rPr lang="en-US" altLang="ko-KR" sz="1300" dirty="0"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 </a:t>
                </a:r>
              </a:p>
            </p:txBody>
          </p:sp>
        </p:grp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7D0F4E94-B04D-4135-81E4-EE828B00FA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36501" y="3178097"/>
              <a:ext cx="4665014" cy="0"/>
            </a:xfrm>
            <a:prstGeom prst="line">
              <a:avLst/>
            </a:prstGeom>
            <a:ln w="19050">
              <a:solidFill>
                <a:schemeClr val="accent4"/>
              </a:solidFill>
              <a:prstDash val="solid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94101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C4D02A12-281B-4B15-A49E-078839E5C3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171" y="1554480"/>
            <a:ext cx="8158853" cy="409262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EC6FF57-C133-4215-AEFB-51B183724D62}"/>
              </a:ext>
            </a:extLst>
          </p:cNvPr>
          <p:cNvSpPr txBox="1"/>
          <p:nvPr/>
        </p:nvSpPr>
        <p:spPr>
          <a:xfrm>
            <a:off x="383800" y="489985"/>
            <a:ext cx="8747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03</a:t>
            </a:r>
            <a:endParaRPr lang="ko-KR" altLang="en-US" sz="4000" dirty="0">
              <a:solidFill>
                <a:srgbClr val="536B9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3" name="슬라이드 번호 개체 틀 7">
            <a:extLst>
              <a:ext uri="{FF2B5EF4-FFF2-40B4-BE49-F238E27FC236}">
                <a16:creationId xmlns:a16="http://schemas.microsoft.com/office/drawing/2014/main" id="{8D8CF2C5-07E7-477C-A001-4922FB3EA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80376" y="107001"/>
            <a:ext cx="727824" cy="365125"/>
          </a:xfrm>
        </p:spPr>
        <p:txBody>
          <a:bodyPr/>
          <a:lstStyle/>
          <a:p>
            <a:fld id="{21A475EC-3ABF-4889-8F11-D7C5881CC52C}" type="slidenum">
              <a:rPr lang="ko-KR" altLang="en-US" smtClean="0"/>
              <a:t>54</a:t>
            </a:fld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78293A8-7CDC-4DE9-A571-C5DDB487E982}"/>
              </a:ext>
            </a:extLst>
          </p:cNvPr>
          <p:cNvSpPr txBox="1"/>
          <p:nvPr/>
        </p:nvSpPr>
        <p:spPr>
          <a:xfrm>
            <a:off x="1226629" y="543846"/>
            <a:ext cx="1022877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기능설명 </a:t>
            </a:r>
            <a:r>
              <a:rPr lang="en-US" altLang="ko-KR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 [10-1]</a:t>
            </a:r>
            <a:r>
              <a:rPr lang="ko-KR" altLang="en-US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관리자 </a:t>
            </a:r>
            <a:r>
              <a:rPr lang="en-US" altLang="ko-KR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상품의 재고 증가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44EE196-412E-46EF-B713-EB369A562CA7}"/>
              </a:ext>
            </a:extLst>
          </p:cNvPr>
          <p:cNvSpPr/>
          <p:nvPr/>
        </p:nvSpPr>
        <p:spPr>
          <a:xfrm>
            <a:off x="345700" y="6441114"/>
            <a:ext cx="7502900" cy="3189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Main</a:t>
            </a:r>
            <a:r>
              <a:rPr lang="ko-KR" altLang="en-US" sz="1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1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-</a:t>
            </a:r>
            <a:r>
              <a:rPr lang="ko-KR" altLang="en-US" sz="1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1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Search Category </a:t>
            </a:r>
            <a:r>
              <a:rPr lang="ko-KR" altLang="en-US" sz="1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또는 </a:t>
            </a:r>
            <a:r>
              <a:rPr lang="en-US" altLang="ko-KR" sz="1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Search Item – Item detail </a:t>
            </a:r>
            <a:r>
              <a:rPr lang="ko-KR" altLang="en-US" sz="1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화면</a:t>
            </a:r>
            <a:endParaRPr lang="en-US" altLang="ko-KR" sz="14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CB52B87-5BA5-4BFA-837C-EAB7D0F56E51}"/>
              </a:ext>
            </a:extLst>
          </p:cNvPr>
          <p:cNvSpPr/>
          <p:nvPr/>
        </p:nvSpPr>
        <p:spPr>
          <a:xfrm>
            <a:off x="4554396" y="2480785"/>
            <a:ext cx="491247" cy="458358"/>
          </a:xfrm>
          <a:prstGeom prst="rect">
            <a:avLst/>
          </a:prstGeom>
          <a:solidFill>
            <a:srgbClr val="FFC000">
              <a:alpha val="40000"/>
            </a:srgbClr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12099917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C4D02A12-281B-4B15-A49E-078839E5C3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172" y="1554480"/>
            <a:ext cx="8158851" cy="409262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EC6FF57-C133-4215-AEFB-51B183724D62}"/>
              </a:ext>
            </a:extLst>
          </p:cNvPr>
          <p:cNvSpPr txBox="1"/>
          <p:nvPr/>
        </p:nvSpPr>
        <p:spPr>
          <a:xfrm>
            <a:off x="383800" y="489985"/>
            <a:ext cx="8747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03</a:t>
            </a:r>
            <a:endParaRPr lang="ko-KR" altLang="en-US" sz="4000" dirty="0">
              <a:solidFill>
                <a:srgbClr val="536B9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3" name="슬라이드 번호 개체 틀 7">
            <a:extLst>
              <a:ext uri="{FF2B5EF4-FFF2-40B4-BE49-F238E27FC236}">
                <a16:creationId xmlns:a16="http://schemas.microsoft.com/office/drawing/2014/main" id="{8D8CF2C5-07E7-477C-A001-4922FB3EA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80376" y="107001"/>
            <a:ext cx="727824" cy="365125"/>
          </a:xfrm>
        </p:spPr>
        <p:txBody>
          <a:bodyPr/>
          <a:lstStyle/>
          <a:p>
            <a:fld id="{21A475EC-3ABF-4889-8F11-D7C5881CC52C}" type="slidenum">
              <a:rPr lang="ko-KR" altLang="en-US" smtClean="0"/>
              <a:t>55</a:t>
            </a:fld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78293A8-7CDC-4DE9-A571-C5DDB487E982}"/>
              </a:ext>
            </a:extLst>
          </p:cNvPr>
          <p:cNvSpPr txBox="1"/>
          <p:nvPr/>
        </p:nvSpPr>
        <p:spPr>
          <a:xfrm>
            <a:off x="1226629" y="543846"/>
            <a:ext cx="1022877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기능설명 </a:t>
            </a:r>
            <a:r>
              <a:rPr lang="en-US" altLang="ko-KR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 [10-1]</a:t>
            </a:r>
            <a:r>
              <a:rPr lang="ko-KR" altLang="en-US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관리자 </a:t>
            </a:r>
            <a:r>
              <a:rPr lang="en-US" altLang="ko-KR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상품의 재고 증가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44EE196-412E-46EF-B713-EB369A562CA7}"/>
              </a:ext>
            </a:extLst>
          </p:cNvPr>
          <p:cNvSpPr/>
          <p:nvPr/>
        </p:nvSpPr>
        <p:spPr>
          <a:xfrm>
            <a:off x="345700" y="6441114"/>
            <a:ext cx="7502900" cy="3189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Main – Admin Page – Update Stock </a:t>
            </a:r>
            <a:r>
              <a:rPr lang="ko-KR" altLang="en-US" sz="1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화면</a:t>
            </a:r>
            <a:endParaRPr lang="en-US" altLang="ko-KR" sz="14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CB52B87-5BA5-4BFA-837C-EAB7D0F56E51}"/>
              </a:ext>
            </a:extLst>
          </p:cNvPr>
          <p:cNvSpPr/>
          <p:nvPr/>
        </p:nvSpPr>
        <p:spPr>
          <a:xfrm>
            <a:off x="4887686" y="3069771"/>
            <a:ext cx="348342" cy="206829"/>
          </a:xfrm>
          <a:prstGeom prst="rect">
            <a:avLst/>
          </a:prstGeom>
          <a:solidFill>
            <a:srgbClr val="FFC000">
              <a:alpha val="40000"/>
            </a:srgbClr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9725859-0713-43F4-AE74-E2595E2891C9}"/>
              </a:ext>
            </a:extLst>
          </p:cNvPr>
          <p:cNvSpPr/>
          <p:nvPr/>
        </p:nvSpPr>
        <p:spPr>
          <a:xfrm>
            <a:off x="5050971" y="2766280"/>
            <a:ext cx="348342" cy="206829"/>
          </a:xfrm>
          <a:prstGeom prst="rect">
            <a:avLst/>
          </a:prstGeom>
          <a:solidFill>
            <a:srgbClr val="FFC000">
              <a:alpha val="40000"/>
            </a:srgbClr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18233233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C4D02A12-281B-4B15-A49E-078839E5C3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172" y="1554480"/>
            <a:ext cx="8158851" cy="409262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EC6FF57-C133-4215-AEFB-51B183724D62}"/>
              </a:ext>
            </a:extLst>
          </p:cNvPr>
          <p:cNvSpPr txBox="1"/>
          <p:nvPr/>
        </p:nvSpPr>
        <p:spPr>
          <a:xfrm>
            <a:off x="383800" y="489985"/>
            <a:ext cx="8747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03</a:t>
            </a:r>
            <a:endParaRPr lang="ko-KR" altLang="en-US" sz="4000" dirty="0">
              <a:solidFill>
                <a:srgbClr val="536B9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3" name="슬라이드 번호 개체 틀 7">
            <a:extLst>
              <a:ext uri="{FF2B5EF4-FFF2-40B4-BE49-F238E27FC236}">
                <a16:creationId xmlns:a16="http://schemas.microsoft.com/office/drawing/2014/main" id="{8D8CF2C5-07E7-477C-A001-4922FB3EA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80376" y="107001"/>
            <a:ext cx="727824" cy="365125"/>
          </a:xfrm>
        </p:spPr>
        <p:txBody>
          <a:bodyPr/>
          <a:lstStyle/>
          <a:p>
            <a:fld id="{21A475EC-3ABF-4889-8F11-D7C5881CC52C}" type="slidenum">
              <a:rPr lang="ko-KR" altLang="en-US" smtClean="0"/>
              <a:t>56</a:t>
            </a:fld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78293A8-7CDC-4DE9-A571-C5DDB487E982}"/>
              </a:ext>
            </a:extLst>
          </p:cNvPr>
          <p:cNvSpPr txBox="1"/>
          <p:nvPr/>
        </p:nvSpPr>
        <p:spPr>
          <a:xfrm>
            <a:off x="1226629" y="543846"/>
            <a:ext cx="1022877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기능설명 </a:t>
            </a:r>
            <a:r>
              <a:rPr lang="en-US" altLang="ko-KR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 [10-1]</a:t>
            </a:r>
            <a:r>
              <a:rPr lang="ko-KR" altLang="en-US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관리자 </a:t>
            </a:r>
            <a:r>
              <a:rPr lang="en-US" altLang="ko-KR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상품의 재고 증가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44EE196-412E-46EF-B713-EB369A562CA7}"/>
              </a:ext>
            </a:extLst>
          </p:cNvPr>
          <p:cNvSpPr/>
          <p:nvPr/>
        </p:nvSpPr>
        <p:spPr>
          <a:xfrm>
            <a:off x="345700" y="6441114"/>
            <a:ext cx="7502900" cy="3189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Main – Admin Page – Update Stock </a:t>
            </a:r>
            <a:r>
              <a:rPr lang="ko-KR" altLang="en-US" sz="1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화면</a:t>
            </a:r>
            <a:endParaRPr lang="en-US" altLang="ko-KR" sz="14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CB52B87-5BA5-4BFA-837C-EAB7D0F56E51}"/>
              </a:ext>
            </a:extLst>
          </p:cNvPr>
          <p:cNvSpPr/>
          <p:nvPr/>
        </p:nvSpPr>
        <p:spPr>
          <a:xfrm>
            <a:off x="5442857" y="2492828"/>
            <a:ext cx="566058" cy="457200"/>
          </a:xfrm>
          <a:prstGeom prst="rect">
            <a:avLst/>
          </a:prstGeom>
          <a:solidFill>
            <a:srgbClr val="FFC000">
              <a:alpha val="40000"/>
            </a:srgbClr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98449185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C4D02A12-281B-4B15-A49E-078839E5C3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173" y="1554480"/>
            <a:ext cx="8158849" cy="409262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EC6FF57-C133-4215-AEFB-51B183724D62}"/>
              </a:ext>
            </a:extLst>
          </p:cNvPr>
          <p:cNvSpPr txBox="1"/>
          <p:nvPr/>
        </p:nvSpPr>
        <p:spPr>
          <a:xfrm>
            <a:off x="383800" y="489985"/>
            <a:ext cx="8747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03</a:t>
            </a:r>
            <a:endParaRPr lang="ko-KR" altLang="en-US" sz="4000" dirty="0">
              <a:solidFill>
                <a:srgbClr val="536B9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3" name="슬라이드 번호 개체 틀 7">
            <a:extLst>
              <a:ext uri="{FF2B5EF4-FFF2-40B4-BE49-F238E27FC236}">
                <a16:creationId xmlns:a16="http://schemas.microsoft.com/office/drawing/2014/main" id="{8D8CF2C5-07E7-477C-A001-4922FB3EA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80376" y="107001"/>
            <a:ext cx="727824" cy="365125"/>
          </a:xfrm>
        </p:spPr>
        <p:txBody>
          <a:bodyPr/>
          <a:lstStyle/>
          <a:p>
            <a:fld id="{21A475EC-3ABF-4889-8F11-D7C5881CC52C}" type="slidenum">
              <a:rPr lang="ko-KR" altLang="en-US" smtClean="0"/>
              <a:t>57</a:t>
            </a:fld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78293A8-7CDC-4DE9-A571-C5DDB487E982}"/>
              </a:ext>
            </a:extLst>
          </p:cNvPr>
          <p:cNvSpPr txBox="1"/>
          <p:nvPr/>
        </p:nvSpPr>
        <p:spPr>
          <a:xfrm>
            <a:off x="1226629" y="543846"/>
            <a:ext cx="1022877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기능설명 </a:t>
            </a:r>
            <a:r>
              <a:rPr lang="en-US" altLang="ko-KR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 [10-2]</a:t>
            </a:r>
            <a:r>
              <a:rPr lang="ko-KR" altLang="en-US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관리자 </a:t>
            </a:r>
            <a:r>
              <a:rPr lang="en-US" altLang="ko-KR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재고 부족한 상품 조회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44EE196-412E-46EF-B713-EB369A562CA7}"/>
              </a:ext>
            </a:extLst>
          </p:cNvPr>
          <p:cNvSpPr/>
          <p:nvPr/>
        </p:nvSpPr>
        <p:spPr>
          <a:xfrm>
            <a:off x="345700" y="6441114"/>
            <a:ext cx="7502900" cy="3189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Main – Admin Page – Find No Stock Item </a:t>
            </a:r>
            <a:r>
              <a:rPr lang="ko-KR" altLang="en-US" sz="1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화면</a:t>
            </a:r>
            <a:endParaRPr lang="en-US" altLang="ko-KR" sz="14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E022E1F7-B367-4F1D-992E-B9D426D87BA0}"/>
              </a:ext>
            </a:extLst>
          </p:cNvPr>
          <p:cNvGrpSpPr/>
          <p:nvPr/>
        </p:nvGrpSpPr>
        <p:grpSpPr>
          <a:xfrm>
            <a:off x="5606143" y="2666999"/>
            <a:ext cx="5950004" cy="1168012"/>
            <a:chOff x="5606143" y="2373854"/>
            <a:chExt cx="5950004" cy="1168012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FDB3883-0D64-431F-88C1-AD7EC2D81EDB}"/>
                </a:ext>
              </a:extLst>
            </p:cNvPr>
            <p:cNvSpPr/>
            <p:nvPr/>
          </p:nvSpPr>
          <p:spPr>
            <a:xfrm>
              <a:off x="9067799" y="2373854"/>
              <a:ext cx="2488348" cy="116801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300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재고가 부족한 상품</a:t>
              </a:r>
              <a:endParaRPr lang="en-US" altLang="ko-KR" sz="1300" dirty="0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  <a:p>
              <a:pPr algn="ctr"/>
              <a:endParaRPr lang="en-US" altLang="ko-KR" sz="5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Item</a:t>
              </a:r>
              <a:r>
                <a:rPr lang="ko-KR" altLang="en-US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의 </a:t>
              </a:r>
              <a:r>
                <a:rPr lang="en-US" altLang="ko-KR" sz="1200" dirty="0" err="1">
                  <a:latin typeface="나눔고딕" panose="020D0604000000000000" pitchFamily="50" charset="-127"/>
                  <a:ea typeface="나눔고딕" panose="020D0604000000000000" pitchFamily="50" charset="-127"/>
                </a:rPr>
                <a:t>Keep_num</a:t>
              </a:r>
              <a:r>
                <a:rPr lang="en-US" altLang="ko-KR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ko-KR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attribution</a:t>
              </a:r>
              <a:r>
                <a:rPr lang="ko-KR" altLang="en-US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이 </a:t>
              </a:r>
              <a:r>
                <a:rPr lang="en-US" altLang="ko-KR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0</a:t>
              </a:r>
              <a:r>
                <a:rPr lang="ko-KR" altLang="en-US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인 상품을 </a:t>
              </a:r>
              <a:endPara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조회하여 출력한다</a:t>
              </a:r>
              <a:r>
                <a:rPr lang="en-US" altLang="ko-KR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.</a:t>
              </a:r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9D4488E8-373A-4246-82A7-F4971735CEC1}"/>
                </a:ext>
              </a:extLst>
            </p:cNvPr>
            <p:cNvGrpSpPr/>
            <p:nvPr/>
          </p:nvGrpSpPr>
          <p:grpSpPr>
            <a:xfrm>
              <a:off x="5606143" y="2399508"/>
              <a:ext cx="3820886" cy="250372"/>
              <a:chOff x="2927348" y="1947296"/>
              <a:chExt cx="3820886" cy="250372"/>
            </a:xfrm>
          </p:grpSpPr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F59F0BED-E037-479E-B45A-E08D86217526}"/>
                  </a:ext>
                </a:extLst>
              </p:cNvPr>
              <p:cNvSpPr/>
              <p:nvPr/>
            </p:nvSpPr>
            <p:spPr>
              <a:xfrm>
                <a:off x="2927348" y="1947296"/>
                <a:ext cx="250372" cy="250372"/>
              </a:xfrm>
              <a:prstGeom prst="rect">
                <a:avLst/>
              </a:prstGeom>
              <a:noFill/>
              <a:ln w="2222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dirty="0"/>
              </a:p>
            </p:txBody>
          </p:sp>
          <p:cxnSp>
            <p:nvCxnSpPr>
              <p:cNvPr id="13" name="직선 연결선 12">
                <a:extLst>
                  <a:ext uri="{FF2B5EF4-FFF2-40B4-BE49-F238E27FC236}">
                    <a16:creationId xmlns:a16="http://schemas.microsoft.com/office/drawing/2014/main" id="{559A55A7-9241-40E6-88A2-38007EDC664D}"/>
                  </a:ext>
                </a:extLst>
              </p:cNvPr>
              <p:cNvCxnSpPr>
                <a:cxnSpLocks/>
                <a:endCxn id="12" idx="3"/>
              </p:cNvCxnSpPr>
              <p:nvPr/>
            </p:nvCxnSpPr>
            <p:spPr>
              <a:xfrm flipH="1">
                <a:off x="3177720" y="2072482"/>
                <a:ext cx="3570514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prstDash val="solid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774567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C4D02A12-281B-4B15-A49E-078839E5C3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173" y="1554480"/>
            <a:ext cx="8158849" cy="409262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EC6FF57-C133-4215-AEFB-51B183724D62}"/>
              </a:ext>
            </a:extLst>
          </p:cNvPr>
          <p:cNvSpPr txBox="1"/>
          <p:nvPr/>
        </p:nvSpPr>
        <p:spPr>
          <a:xfrm>
            <a:off x="383800" y="489985"/>
            <a:ext cx="8747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03</a:t>
            </a:r>
            <a:endParaRPr lang="ko-KR" altLang="en-US" sz="4000" dirty="0">
              <a:solidFill>
                <a:srgbClr val="536B9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3" name="슬라이드 번호 개체 틀 7">
            <a:extLst>
              <a:ext uri="{FF2B5EF4-FFF2-40B4-BE49-F238E27FC236}">
                <a16:creationId xmlns:a16="http://schemas.microsoft.com/office/drawing/2014/main" id="{8D8CF2C5-07E7-477C-A001-4922FB3EA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80376" y="107001"/>
            <a:ext cx="727824" cy="365125"/>
          </a:xfrm>
        </p:spPr>
        <p:txBody>
          <a:bodyPr/>
          <a:lstStyle/>
          <a:p>
            <a:fld id="{21A475EC-3ABF-4889-8F11-D7C5881CC52C}" type="slidenum">
              <a:rPr lang="ko-KR" altLang="en-US" smtClean="0"/>
              <a:t>58</a:t>
            </a:fld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78293A8-7CDC-4DE9-A571-C5DDB487E982}"/>
              </a:ext>
            </a:extLst>
          </p:cNvPr>
          <p:cNvSpPr txBox="1"/>
          <p:nvPr/>
        </p:nvSpPr>
        <p:spPr>
          <a:xfrm>
            <a:off x="1226629" y="543846"/>
            <a:ext cx="1022877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기능설명 </a:t>
            </a:r>
            <a:r>
              <a:rPr lang="en-US" altLang="ko-KR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 [10-3]</a:t>
            </a:r>
            <a:r>
              <a:rPr lang="ko-KR" altLang="en-US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관리자 </a:t>
            </a:r>
            <a:r>
              <a:rPr lang="en-US" altLang="ko-KR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매출 조회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44EE196-412E-46EF-B713-EB369A562CA7}"/>
              </a:ext>
            </a:extLst>
          </p:cNvPr>
          <p:cNvSpPr/>
          <p:nvPr/>
        </p:nvSpPr>
        <p:spPr>
          <a:xfrm>
            <a:off x="345700" y="6441114"/>
            <a:ext cx="7502900" cy="3189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Main – Admin Page – Check Sale </a:t>
            </a:r>
            <a:r>
              <a:rPr lang="ko-KR" altLang="en-US" sz="1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화면</a:t>
            </a:r>
            <a:endParaRPr lang="en-US" altLang="ko-KR" sz="14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CB52B87-5BA5-4BFA-837C-EAB7D0F56E51}"/>
              </a:ext>
            </a:extLst>
          </p:cNvPr>
          <p:cNvSpPr/>
          <p:nvPr/>
        </p:nvSpPr>
        <p:spPr>
          <a:xfrm>
            <a:off x="4844143" y="2727235"/>
            <a:ext cx="350404" cy="215789"/>
          </a:xfrm>
          <a:prstGeom prst="rect">
            <a:avLst/>
          </a:prstGeom>
          <a:solidFill>
            <a:srgbClr val="FFC000">
              <a:alpha val="40000"/>
            </a:srgbClr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E022E1F7-B367-4F1D-992E-B9D426D87BA0}"/>
              </a:ext>
            </a:extLst>
          </p:cNvPr>
          <p:cNvGrpSpPr/>
          <p:nvPr/>
        </p:nvGrpSpPr>
        <p:grpSpPr>
          <a:xfrm>
            <a:off x="4833256" y="2406122"/>
            <a:ext cx="6722891" cy="929485"/>
            <a:chOff x="4833256" y="2112977"/>
            <a:chExt cx="6722891" cy="929485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FDB3883-0D64-431F-88C1-AD7EC2D81EDB}"/>
                </a:ext>
              </a:extLst>
            </p:cNvPr>
            <p:cNvSpPr/>
            <p:nvPr/>
          </p:nvSpPr>
          <p:spPr>
            <a:xfrm>
              <a:off x="9067799" y="2112977"/>
              <a:ext cx="2488348" cy="92948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300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매출 조회 기간 설정</a:t>
              </a:r>
              <a:endParaRPr lang="en-US" altLang="ko-KR" sz="1300" dirty="0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  <a:p>
              <a:pPr algn="ctr">
                <a:lnSpc>
                  <a:spcPct val="150000"/>
                </a:lnSpc>
              </a:pPr>
              <a:endParaRPr lang="en-US" altLang="ko-KR" sz="5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전체</a:t>
              </a:r>
              <a:r>
                <a:rPr lang="en-US" altLang="ko-KR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(Total), </a:t>
              </a:r>
              <a:r>
                <a:rPr lang="ko-KR" altLang="en-US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월별</a:t>
              </a:r>
              <a:r>
                <a:rPr lang="en-US" altLang="ko-KR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(Month), 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일별</a:t>
              </a:r>
              <a:r>
                <a:rPr lang="en-US" altLang="ko-KR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(Day)</a:t>
              </a:r>
              <a:r>
                <a:rPr lang="ko-KR" altLang="en-US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로 조회 가능하다</a:t>
              </a:r>
              <a:r>
                <a:rPr lang="en-US" altLang="ko-KR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.</a:t>
              </a:r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9D4488E8-373A-4246-82A7-F4971735CEC1}"/>
                </a:ext>
              </a:extLst>
            </p:cNvPr>
            <p:cNvGrpSpPr/>
            <p:nvPr/>
          </p:nvGrpSpPr>
          <p:grpSpPr>
            <a:xfrm>
              <a:off x="4833256" y="2161946"/>
              <a:ext cx="4637315" cy="190136"/>
              <a:chOff x="2154461" y="1709734"/>
              <a:chExt cx="4637315" cy="190136"/>
            </a:xfrm>
          </p:grpSpPr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F59F0BED-E037-479E-B45A-E08D86217526}"/>
                  </a:ext>
                </a:extLst>
              </p:cNvPr>
              <p:cNvSpPr/>
              <p:nvPr/>
            </p:nvSpPr>
            <p:spPr>
              <a:xfrm>
                <a:off x="2154461" y="1709734"/>
                <a:ext cx="350403" cy="190136"/>
              </a:xfrm>
              <a:prstGeom prst="rect">
                <a:avLst/>
              </a:prstGeom>
              <a:noFill/>
              <a:ln w="2222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dirty="0"/>
              </a:p>
            </p:txBody>
          </p:sp>
          <p:cxnSp>
            <p:nvCxnSpPr>
              <p:cNvPr id="13" name="직선 연결선 12">
                <a:extLst>
                  <a:ext uri="{FF2B5EF4-FFF2-40B4-BE49-F238E27FC236}">
                    <a16:creationId xmlns:a16="http://schemas.microsoft.com/office/drawing/2014/main" id="{559A55A7-9241-40E6-88A2-38007EDC664D}"/>
                  </a:ext>
                </a:extLst>
              </p:cNvPr>
              <p:cNvCxnSpPr>
                <a:cxnSpLocks/>
                <a:endCxn id="12" idx="3"/>
              </p:cNvCxnSpPr>
              <p:nvPr/>
            </p:nvCxnSpPr>
            <p:spPr>
              <a:xfrm flipH="1">
                <a:off x="2504864" y="1804802"/>
                <a:ext cx="4286912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prstDash val="solid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664128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C4D02A12-281B-4B15-A49E-078839E5C3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173" y="1554480"/>
            <a:ext cx="8158849" cy="409262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EC6FF57-C133-4215-AEFB-51B183724D62}"/>
              </a:ext>
            </a:extLst>
          </p:cNvPr>
          <p:cNvSpPr txBox="1"/>
          <p:nvPr/>
        </p:nvSpPr>
        <p:spPr>
          <a:xfrm>
            <a:off x="383800" y="489985"/>
            <a:ext cx="8747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03</a:t>
            </a:r>
            <a:endParaRPr lang="ko-KR" altLang="en-US" sz="4000" dirty="0">
              <a:solidFill>
                <a:srgbClr val="536B9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3" name="슬라이드 번호 개체 틀 7">
            <a:extLst>
              <a:ext uri="{FF2B5EF4-FFF2-40B4-BE49-F238E27FC236}">
                <a16:creationId xmlns:a16="http://schemas.microsoft.com/office/drawing/2014/main" id="{8D8CF2C5-07E7-477C-A001-4922FB3EA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80376" y="107001"/>
            <a:ext cx="727824" cy="365125"/>
          </a:xfrm>
        </p:spPr>
        <p:txBody>
          <a:bodyPr/>
          <a:lstStyle/>
          <a:p>
            <a:fld id="{21A475EC-3ABF-4889-8F11-D7C5881CC52C}" type="slidenum">
              <a:rPr lang="ko-KR" altLang="en-US" smtClean="0"/>
              <a:t>59</a:t>
            </a:fld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78293A8-7CDC-4DE9-A571-C5DDB487E982}"/>
              </a:ext>
            </a:extLst>
          </p:cNvPr>
          <p:cNvSpPr txBox="1"/>
          <p:nvPr/>
        </p:nvSpPr>
        <p:spPr>
          <a:xfrm>
            <a:off x="1226629" y="543846"/>
            <a:ext cx="1022877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기능설명 </a:t>
            </a:r>
            <a:r>
              <a:rPr lang="en-US" altLang="ko-KR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 [10-3]</a:t>
            </a:r>
            <a:r>
              <a:rPr lang="ko-KR" altLang="en-US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관리자 </a:t>
            </a:r>
            <a:r>
              <a:rPr lang="en-US" altLang="ko-KR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매출 조회 </a:t>
            </a:r>
            <a:r>
              <a:rPr lang="en-US" altLang="ko-KR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– </a:t>
            </a:r>
            <a:r>
              <a:rPr lang="ko-KR" altLang="en-US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전체 매출 조회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44EE196-412E-46EF-B713-EB369A562CA7}"/>
              </a:ext>
            </a:extLst>
          </p:cNvPr>
          <p:cNvSpPr/>
          <p:nvPr/>
        </p:nvSpPr>
        <p:spPr>
          <a:xfrm>
            <a:off x="345700" y="6441114"/>
            <a:ext cx="7502900" cy="3189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Main – Admin Page – Check Sale </a:t>
            </a:r>
            <a:r>
              <a:rPr lang="ko-KR" altLang="en-US" sz="1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화면</a:t>
            </a:r>
            <a:endParaRPr lang="en-US" altLang="ko-KR" sz="14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CB52B87-5BA5-4BFA-837C-EAB7D0F56E51}"/>
              </a:ext>
            </a:extLst>
          </p:cNvPr>
          <p:cNvSpPr/>
          <p:nvPr/>
        </p:nvSpPr>
        <p:spPr>
          <a:xfrm>
            <a:off x="4844143" y="2444206"/>
            <a:ext cx="350404" cy="215789"/>
          </a:xfrm>
          <a:prstGeom prst="rect">
            <a:avLst/>
          </a:prstGeom>
          <a:solidFill>
            <a:srgbClr val="FFC000">
              <a:alpha val="40000"/>
            </a:srgbClr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80246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C4D02A12-281B-4B15-A49E-078839E5C3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895" y="1554480"/>
            <a:ext cx="8158861" cy="409263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EC6FF57-C133-4215-AEFB-51B183724D62}"/>
              </a:ext>
            </a:extLst>
          </p:cNvPr>
          <p:cNvSpPr txBox="1"/>
          <p:nvPr/>
        </p:nvSpPr>
        <p:spPr>
          <a:xfrm>
            <a:off x="383800" y="489985"/>
            <a:ext cx="8747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02</a:t>
            </a:r>
            <a:endParaRPr lang="ko-KR" altLang="en-US" sz="4000" dirty="0">
              <a:solidFill>
                <a:srgbClr val="536B9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3" name="슬라이드 번호 개체 틀 7">
            <a:extLst>
              <a:ext uri="{FF2B5EF4-FFF2-40B4-BE49-F238E27FC236}">
                <a16:creationId xmlns:a16="http://schemas.microsoft.com/office/drawing/2014/main" id="{8D8CF2C5-07E7-477C-A001-4922FB3EA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80376" y="107001"/>
            <a:ext cx="727824" cy="365125"/>
          </a:xfrm>
        </p:spPr>
        <p:txBody>
          <a:bodyPr/>
          <a:lstStyle/>
          <a:p>
            <a:fld id="{21A475EC-3ABF-4889-8F11-D7C5881CC52C}" type="slidenum">
              <a:rPr lang="ko-KR" altLang="en-US" smtClean="0"/>
              <a:t>6</a:t>
            </a:fld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78293A8-7CDC-4DE9-A571-C5DDB487E982}"/>
              </a:ext>
            </a:extLst>
          </p:cNvPr>
          <p:cNvSpPr txBox="1"/>
          <p:nvPr/>
        </p:nvSpPr>
        <p:spPr>
          <a:xfrm>
            <a:off x="1226629" y="543846"/>
            <a:ext cx="1022877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실행방법 </a:t>
            </a:r>
            <a:r>
              <a:rPr lang="en-US" altLang="ko-KR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[1-1]</a:t>
            </a:r>
            <a:r>
              <a:rPr lang="ko-KR" altLang="en-US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회원가입</a:t>
            </a:r>
          </a:p>
        </p:txBody>
      </p:sp>
    </p:spTree>
    <p:extLst>
      <p:ext uri="{BB962C8B-B14F-4D97-AF65-F5344CB8AC3E}">
        <p14:creationId xmlns:p14="http://schemas.microsoft.com/office/powerpoint/2010/main" val="183966150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C4D02A12-281B-4B15-A49E-078839E5C3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174" y="1554480"/>
            <a:ext cx="8158847" cy="409262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EC6FF57-C133-4215-AEFB-51B183724D62}"/>
              </a:ext>
            </a:extLst>
          </p:cNvPr>
          <p:cNvSpPr txBox="1"/>
          <p:nvPr/>
        </p:nvSpPr>
        <p:spPr>
          <a:xfrm>
            <a:off x="383800" y="489985"/>
            <a:ext cx="8747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03</a:t>
            </a:r>
            <a:endParaRPr lang="ko-KR" altLang="en-US" sz="4000" dirty="0">
              <a:solidFill>
                <a:srgbClr val="536B9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3" name="슬라이드 번호 개체 틀 7">
            <a:extLst>
              <a:ext uri="{FF2B5EF4-FFF2-40B4-BE49-F238E27FC236}">
                <a16:creationId xmlns:a16="http://schemas.microsoft.com/office/drawing/2014/main" id="{8D8CF2C5-07E7-477C-A001-4922FB3EA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80376" y="107001"/>
            <a:ext cx="727824" cy="365125"/>
          </a:xfrm>
        </p:spPr>
        <p:txBody>
          <a:bodyPr/>
          <a:lstStyle/>
          <a:p>
            <a:fld id="{21A475EC-3ABF-4889-8F11-D7C5881CC52C}" type="slidenum">
              <a:rPr lang="ko-KR" altLang="en-US" smtClean="0"/>
              <a:t>60</a:t>
            </a:fld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78293A8-7CDC-4DE9-A571-C5DDB487E982}"/>
              </a:ext>
            </a:extLst>
          </p:cNvPr>
          <p:cNvSpPr txBox="1"/>
          <p:nvPr/>
        </p:nvSpPr>
        <p:spPr>
          <a:xfrm>
            <a:off x="1226629" y="543846"/>
            <a:ext cx="1022877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기능설명 </a:t>
            </a:r>
            <a:r>
              <a:rPr lang="en-US" altLang="ko-KR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 [10-3]</a:t>
            </a:r>
            <a:r>
              <a:rPr lang="ko-KR" altLang="en-US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관리자 </a:t>
            </a:r>
            <a:r>
              <a:rPr lang="en-US" altLang="ko-KR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매출 조회 </a:t>
            </a:r>
            <a:r>
              <a:rPr lang="en-US" altLang="ko-KR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– </a:t>
            </a:r>
            <a:r>
              <a:rPr lang="ko-KR" altLang="en-US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전체 매출 조회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44EE196-412E-46EF-B713-EB369A562CA7}"/>
              </a:ext>
            </a:extLst>
          </p:cNvPr>
          <p:cNvSpPr/>
          <p:nvPr/>
        </p:nvSpPr>
        <p:spPr>
          <a:xfrm>
            <a:off x="345700" y="6441114"/>
            <a:ext cx="7502900" cy="3189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Main – Admin Page – Check Sale </a:t>
            </a:r>
            <a:r>
              <a:rPr lang="ko-KR" altLang="en-US" sz="1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화면</a:t>
            </a:r>
            <a:endParaRPr lang="en-US" altLang="ko-KR" sz="14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E98627DB-5851-40F7-AA4F-C61CEE36EE37}"/>
              </a:ext>
            </a:extLst>
          </p:cNvPr>
          <p:cNvGrpSpPr/>
          <p:nvPr/>
        </p:nvGrpSpPr>
        <p:grpSpPr>
          <a:xfrm>
            <a:off x="4223657" y="2422452"/>
            <a:ext cx="7332490" cy="891013"/>
            <a:chOff x="4223657" y="2074877"/>
            <a:chExt cx="7332490" cy="891013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7B268221-C3B5-4005-AAC8-28552A391ECE}"/>
                </a:ext>
              </a:extLst>
            </p:cNvPr>
            <p:cNvSpPr/>
            <p:nvPr/>
          </p:nvSpPr>
          <p:spPr>
            <a:xfrm>
              <a:off x="9067799" y="2074877"/>
              <a:ext cx="2488348" cy="89101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전체 매출 조회는</a:t>
              </a:r>
              <a:endPara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상품별 매출과 그의 합인</a:t>
              </a:r>
              <a:endPara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전체 매출을</a:t>
              </a:r>
              <a:r>
                <a:rPr lang="en-US" altLang="ko-KR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출력한다</a:t>
              </a:r>
              <a:r>
                <a:rPr lang="en-US" altLang="ko-KR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.</a:t>
              </a:r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CDC1B1FB-A681-4A45-B382-BE62EE13799A}"/>
                </a:ext>
              </a:extLst>
            </p:cNvPr>
            <p:cNvGrpSpPr/>
            <p:nvPr/>
          </p:nvGrpSpPr>
          <p:grpSpPr>
            <a:xfrm>
              <a:off x="4223657" y="2151059"/>
              <a:ext cx="5257801" cy="190137"/>
              <a:chOff x="1544862" y="1698847"/>
              <a:chExt cx="5257801" cy="190137"/>
            </a:xfrm>
          </p:grpSpPr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FD58F613-FC01-405E-82D7-D0D5D51E73C3}"/>
                  </a:ext>
                </a:extLst>
              </p:cNvPr>
              <p:cNvSpPr/>
              <p:nvPr/>
            </p:nvSpPr>
            <p:spPr>
              <a:xfrm>
                <a:off x="1544862" y="1698847"/>
                <a:ext cx="348343" cy="190137"/>
              </a:xfrm>
              <a:prstGeom prst="rect">
                <a:avLst/>
              </a:prstGeom>
              <a:noFill/>
              <a:ln w="2222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dirty="0"/>
              </a:p>
            </p:txBody>
          </p:sp>
          <p:cxnSp>
            <p:nvCxnSpPr>
              <p:cNvPr id="13" name="직선 연결선 12">
                <a:extLst>
                  <a:ext uri="{FF2B5EF4-FFF2-40B4-BE49-F238E27FC236}">
                    <a16:creationId xmlns:a16="http://schemas.microsoft.com/office/drawing/2014/main" id="{88289D80-52F6-45AD-9C35-149447CB8367}"/>
                  </a:ext>
                </a:extLst>
              </p:cNvPr>
              <p:cNvCxnSpPr>
                <a:cxnSpLocks/>
                <a:endCxn id="12" idx="3"/>
              </p:cNvCxnSpPr>
              <p:nvPr/>
            </p:nvCxnSpPr>
            <p:spPr>
              <a:xfrm flipH="1">
                <a:off x="1893205" y="1793916"/>
                <a:ext cx="4909458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prstDash val="solid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668755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C4D02A12-281B-4B15-A49E-078839E5C3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174" y="1554480"/>
            <a:ext cx="8158847" cy="40926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EC6FF57-C133-4215-AEFB-51B183724D62}"/>
              </a:ext>
            </a:extLst>
          </p:cNvPr>
          <p:cNvSpPr txBox="1"/>
          <p:nvPr/>
        </p:nvSpPr>
        <p:spPr>
          <a:xfrm>
            <a:off x="383800" y="489985"/>
            <a:ext cx="8747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03</a:t>
            </a:r>
            <a:endParaRPr lang="ko-KR" altLang="en-US" sz="4000" dirty="0">
              <a:solidFill>
                <a:srgbClr val="536B9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3" name="슬라이드 번호 개체 틀 7">
            <a:extLst>
              <a:ext uri="{FF2B5EF4-FFF2-40B4-BE49-F238E27FC236}">
                <a16:creationId xmlns:a16="http://schemas.microsoft.com/office/drawing/2014/main" id="{8D8CF2C5-07E7-477C-A001-4922FB3EA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80376" y="107001"/>
            <a:ext cx="727824" cy="365125"/>
          </a:xfrm>
        </p:spPr>
        <p:txBody>
          <a:bodyPr/>
          <a:lstStyle/>
          <a:p>
            <a:fld id="{21A475EC-3ABF-4889-8F11-D7C5881CC52C}" type="slidenum">
              <a:rPr lang="ko-KR" altLang="en-US" smtClean="0"/>
              <a:t>61</a:t>
            </a:fld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78293A8-7CDC-4DE9-A571-C5DDB487E982}"/>
              </a:ext>
            </a:extLst>
          </p:cNvPr>
          <p:cNvSpPr txBox="1"/>
          <p:nvPr/>
        </p:nvSpPr>
        <p:spPr>
          <a:xfrm>
            <a:off x="1226629" y="543846"/>
            <a:ext cx="1022877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기능설명 </a:t>
            </a:r>
            <a:r>
              <a:rPr lang="en-US" altLang="ko-KR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 [10-3]</a:t>
            </a:r>
            <a:r>
              <a:rPr lang="ko-KR" altLang="en-US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관리자 </a:t>
            </a:r>
            <a:r>
              <a:rPr lang="en-US" altLang="ko-KR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매출 조회 </a:t>
            </a:r>
            <a:r>
              <a:rPr lang="en-US" altLang="ko-KR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– </a:t>
            </a:r>
            <a:r>
              <a:rPr lang="ko-KR" altLang="en-US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전체 매출 조회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44EE196-412E-46EF-B713-EB369A562CA7}"/>
              </a:ext>
            </a:extLst>
          </p:cNvPr>
          <p:cNvSpPr/>
          <p:nvPr/>
        </p:nvSpPr>
        <p:spPr>
          <a:xfrm>
            <a:off x="345700" y="6441114"/>
            <a:ext cx="7502900" cy="3189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Main – Admin Page – Check Sale </a:t>
            </a:r>
            <a:r>
              <a:rPr lang="ko-KR" altLang="en-US" sz="1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화면</a:t>
            </a:r>
            <a:endParaRPr lang="en-US" altLang="ko-KR" sz="14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3437884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C4D02A12-281B-4B15-A49E-078839E5C3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175" y="1554480"/>
            <a:ext cx="8158845" cy="40926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EC6FF57-C133-4215-AEFB-51B183724D62}"/>
              </a:ext>
            </a:extLst>
          </p:cNvPr>
          <p:cNvSpPr txBox="1"/>
          <p:nvPr/>
        </p:nvSpPr>
        <p:spPr>
          <a:xfrm>
            <a:off x="383800" y="489985"/>
            <a:ext cx="8747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03</a:t>
            </a:r>
            <a:endParaRPr lang="ko-KR" altLang="en-US" sz="4000" dirty="0">
              <a:solidFill>
                <a:srgbClr val="536B9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3" name="슬라이드 번호 개체 틀 7">
            <a:extLst>
              <a:ext uri="{FF2B5EF4-FFF2-40B4-BE49-F238E27FC236}">
                <a16:creationId xmlns:a16="http://schemas.microsoft.com/office/drawing/2014/main" id="{8D8CF2C5-07E7-477C-A001-4922FB3EA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80376" y="107001"/>
            <a:ext cx="727824" cy="365125"/>
          </a:xfrm>
        </p:spPr>
        <p:txBody>
          <a:bodyPr/>
          <a:lstStyle/>
          <a:p>
            <a:fld id="{21A475EC-3ABF-4889-8F11-D7C5881CC52C}" type="slidenum">
              <a:rPr lang="ko-KR" altLang="en-US" smtClean="0"/>
              <a:t>62</a:t>
            </a:fld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78293A8-7CDC-4DE9-A571-C5DDB487E982}"/>
              </a:ext>
            </a:extLst>
          </p:cNvPr>
          <p:cNvSpPr txBox="1"/>
          <p:nvPr/>
        </p:nvSpPr>
        <p:spPr>
          <a:xfrm>
            <a:off x="1226629" y="543846"/>
            <a:ext cx="1022877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기능설명 </a:t>
            </a:r>
            <a:r>
              <a:rPr lang="en-US" altLang="ko-KR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 [10-3]</a:t>
            </a:r>
            <a:r>
              <a:rPr lang="ko-KR" altLang="en-US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관리자 </a:t>
            </a:r>
            <a:r>
              <a:rPr lang="en-US" altLang="ko-KR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매출 조회 </a:t>
            </a:r>
            <a:r>
              <a:rPr lang="en-US" altLang="ko-KR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– </a:t>
            </a:r>
            <a:r>
              <a:rPr lang="ko-KR" altLang="en-US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월별 매출 조회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44EE196-412E-46EF-B713-EB369A562CA7}"/>
              </a:ext>
            </a:extLst>
          </p:cNvPr>
          <p:cNvSpPr/>
          <p:nvPr/>
        </p:nvSpPr>
        <p:spPr>
          <a:xfrm>
            <a:off x="345700" y="6441114"/>
            <a:ext cx="7502900" cy="3189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Main – Admin Page – Check Sale </a:t>
            </a:r>
            <a:r>
              <a:rPr lang="ko-KR" altLang="en-US" sz="1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화면</a:t>
            </a:r>
            <a:endParaRPr lang="en-US" altLang="ko-KR" sz="14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4B9ECFD-7093-4D96-A303-803B36AF49D3}"/>
              </a:ext>
            </a:extLst>
          </p:cNvPr>
          <p:cNvSpPr/>
          <p:nvPr/>
        </p:nvSpPr>
        <p:spPr>
          <a:xfrm>
            <a:off x="4844143" y="2444206"/>
            <a:ext cx="350404" cy="215789"/>
          </a:xfrm>
          <a:prstGeom prst="rect">
            <a:avLst/>
          </a:prstGeom>
          <a:solidFill>
            <a:srgbClr val="FFC000">
              <a:alpha val="40000"/>
            </a:srgbClr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521410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C4D02A12-281B-4B15-A49E-078839E5C3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174" y="1554480"/>
            <a:ext cx="8158847" cy="40926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EC6FF57-C133-4215-AEFB-51B183724D62}"/>
              </a:ext>
            </a:extLst>
          </p:cNvPr>
          <p:cNvSpPr txBox="1"/>
          <p:nvPr/>
        </p:nvSpPr>
        <p:spPr>
          <a:xfrm>
            <a:off x="383800" y="489985"/>
            <a:ext cx="8747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03</a:t>
            </a:r>
            <a:endParaRPr lang="ko-KR" altLang="en-US" sz="4000" dirty="0">
              <a:solidFill>
                <a:srgbClr val="536B9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3" name="슬라이드 번호 개체 틀 7">
            <a:extLst>
              <a:ext uri="{FF2B5EF4-FFF2-40B4-BE49-F238E27FC236}">
                <a16:creationId xmlns:a16="http://schemas.microsoft.com/office/drawing/2014/main" id="{8D8CF2C5-07E7-477C-A001-4922FB3EA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80376" y="107001"/>
            <a:ext cx="727824" cy="365125"/>
          </a:xfrm>
        </p:spPr>
        <p:txBody>
          <a:bodyPr/>
          <a:lstStyle/>
          <a:p>
            <a:fld id="{21A475EC-3ABF-4889-8F11-D7C5881CC52C}" type="slidenum">
              <a:rPr lang="ko-KR" altLang="en-US" smtClean="0"/>
              <a:t>63</a:t>
            </a:fld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78293A8-7CDC-4DE9-A571-C5DDB487E982}"/>
              </a:ext>
            </a:extLst>
          </p:cNvPr>
          <p:cNvSpPr txBox="1"/>
          <p:nvPr/>
        </p:nvSpPr>
        <p:spPr>
          <a:xfrm>
            <a:off x="1226629" y="543846"/>
            <a:ext cx="1022877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기능설명 </a:t>
            </a:r>
            <a:r>
              <a:rPr lang="en-US" altLang="ko-KR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 [10-3]</a:t>
            </a:r>
            <a:r>
              <a:rPr lang="ko-KR" altLang="en-US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관리자 </a:t>
            </a:r>
            <a:r>
              <a:rPr lang="en-US" altLang="ko-KR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매출 조회 </a:t>
            </a:r>
            <a:r>
              <a:rPr lang="en-US" altLang="ko-KR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– </a:t>
            </a:r>
            <a:r>
              <a:rPr lang="ko-KR" altLang="en-US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월별 매출 조회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44EE196-412E-46EF-B713-EB369A562CA7}"/>
              </a:ext>
            </a:extLst>
          </p:cNvPr>
          <p:cNvSpPr/>
          <p:nvPr/>
        </p:nvSpPr>
        <p:spPr>
          <a:xfrm>
            <a:off x="345700" y="6441114"/>
            <a:ext cx="7502900" cy="3189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Main – Admin Page – Check Sale </a:t>
            </a:r>
            <a:r>
              <a:rPr lang="ko-KR" altLang="en-US" sz="1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화면</a:t>
            </a:r>
            <a:endParaRPr lang="en-US" altLang="ko-KR" sz="14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E98627DB-5851-40F7-AA4F-C61CEE36EE37}"/>
              </a:ext>
            </a:extLst>
          </p:cNvPr>
          <p:cNvGrpSpPr/>
          <p:nvPr/>
        </p:nvGrpSpPr>
        <p:grpSpPr>
          <a:xfrm>
            <a:off x="4162425" y="2421091"/>
            <a:ext cx="7351539" cy="891013"/>
            <a:chOff x="4195083" y="2084402"/>
            <a:chExt cx="7351539" cy="891013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7B268221-C3B5-4005-AAC8-28552A391ECE}"/>
                </a:ext>
              </a:extLst>
            </p:cNvPr>
            <p:cNvSpPr/>
            <p:nvPr/>
          </p:nvSpPr>
          <p:spPr>
            <a:xfrm>
              <a:off x="9058274" y="2084402"/>
              <a:ext cx="2488348" cy="89101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월별 매출 조회는</a:t>
              </a:r>
              <a:endPara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월별 매출과 그의 합인</a:t>
              </a:r>
              <a:endPara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전체 매출을</a:t>
              </a:r>
              <a:r>
                <a:rPr lang="en-US" altLang="ko-KR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출력한다</a:t>
              </a:r>
              <a:r>
                <a:rPr lang="en-US" altLang="ko-KR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.</a:t>
              </a:r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CDC1B1FB-A681-4A45-B382-BE62EE13799A}"/>
                </a:ext>
              </a:extLst>
            </p:cNvPr>
            <p:cNvGrpSpPr/>
            <p:nvPr/>
          </p:nvGrpSpPr>
          <p:grpSpPr>
            <a:xfrm>
              <a:off x="4195083" y="2151060"/>
              <a:ext cx="5305425" cy="160202"/>
              <a:chOff x="1516288" y="1698848"/>
              <a:chExt cx="5305425" cy="160202"/>
            </a:xfrm>
          </p:grpSpPr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FD58F613-FC01-405E-82D7-D0D5D51E73C3}"/>
                  </a:ext>
                </a:extLst>
              </p:cNvPr>
              <p:cNvSpPr/>
              <p:nvPr/>
            </p:nvSpPr>
            <p:spPr>
              <a:xfrm>
                <a:off x="1516288" y="1698848"/>
                <a:ext cx="395967" cy="160202"/>
              </a:xfrm>
              <a:prstGeom prst="rect">
                <a:avLst/>
              </a:prstGeom>
              <a:noFill/>
              <a:ln w="2222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dirty="0"/>
              </a:p>
            </p:txBody>
          </p:sp>
          <p:cxnSp>
            <p:nvCxnSpPr>
              <p:cNvPr id="13" name="직선 연결선 12">
                <a:extLst>
                  <a:ext uri="{FF2B5EF4-FFF2-40B4-BE49-F238E27FC236}">
                    <a16:creationId xmlns:a16="http://schemas.microsoft.com/office/drawing/2014/main" id="{88289D80-52F6-45AD-9C35-149447CB8367}"/>
                  </a:ext>
                </a:extLst>
              </p:cNvPr>
              <p:cNvCxnSpPr>
                <a:cxnSpLocks/>
                <a:endCxn id="12" idx="3"/>
              </p:cNvCxnSpPr>
              <p:nvPr/>
            </p:nvCxnSpPr>
            <p:spPr>
              <a:xfrm flipH="1" flipV="1">
                <a:off x="1912255" y="1778949"/>
                <a:ext cx="4909458" cy="14968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prstDash val="solid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259045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C4D02A12-281B-4B15-A49E-078839E5C3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175" y="1554480"/>
            <a:ext cx="8158845" cy="40926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EC6FF57-C133-4215-AEFB-51B183724D62}"/>
              </a:ext>
            </a:extLst>
          </p:cNvPr>
          <p:cNvSpPr txBox="1"/>
          <p:nvPr/>
        </p:nvSpPr>
        <p:spPr>
          <a:xfrm>
            <a:off x="383800" y="489985"/>
            <a:ext cx="8747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03</a:t>
            </a:r>
            <a:endParaRPr lang="ko-KR" altLang="en-US" sz="4000" dirty="0">
              <a:solidFill>
                <a:srgbClr val="536B9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3" name="슬라이드 번호 개체 틀 7">
            <a:extLst>
              <a:ext uri="{FF2B5EF4-FFF2-40B4-BE49-F238E27FC236}">
                <a16:creationId xmlns:a16="http://schemas.microsoft.com/office/drawing/2014/main" id="{8D8CF2C5-07E7-477C-A001-4922FB3EA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80376" y="107001"/>
            <a:ext cx="727824" cy="365125"/>
          </a:xfrm>
        </p:spPr>
        <p:txBody>
          <a:bodyPr/>
          <a:lstStyle/>
          <a:p>
            <a:fld id="{21A475EC-3ABF-4889-8F11-D7C5881CC52C}" type="slidenum">
              <a:rPr lang="ko-KR" altLang="en-US" smtClean="0"/>
              <a:t>64</a:t>
            </a:fld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78293A8-7CDC-4DE9-A571-C5DDB487E982}"/>
              </a:ext>
            </a:extLst>
          </p:cNvPr>
          <p:cNvSpPr txBox="1"/>
          <p:nvPr/>
        </p:nvSpPr>
        <p:spPr>
          <a:xfrm>
            <a:off x="1226629" y="543846"/>
            <a:ext cx="1022877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기능설명 </a:t>
            </a:r>
            <a:r>
              <a:rPr lang="en-US" altLang="ko-KR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 [10-3]</a:t>
            </a:r>
            <a:r>
              <a:rPr lang="ko-KR" altLang="en-US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관리자 </a:t>
            </a:r>
            <a:r>
              <a:rPr lang="en-US" altLang="ko-KR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매출 조회 </a:t>
            </a:r>
            <a:r>
              <a:rPr lang="en-US" altLang="ko-KR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– </a:t>
            </a:r>
            <a:r>
              <a:rPr lang="ko-KR" altLang="en-US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월별 매출 조회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44EE196-412E-46EF-B713-EB369A562CA7}"/>
              </a:ext>
            </a:extLst>
          </p:cNvPr>
          <p:cNvSpPr/>
          <p:nvPr/>
        </p:nvSpPr>
        <p:spPr>
          <a:xfrm>
            <a:off x="345700" y="6441114"/>
            <a:ext cx="7502900" cy="3189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Main – Admin Page – Check Sale </a:t>
            </a:r>
            <a:r>
              <a:rPr lang="ko-KR" altLang="en-US" sz="1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화면</a:t>
            </a:r>
            <a:endParaRPr lang="en-US" altLang="ko-KR" sz="14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8526528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C4D02A12-281B-4B15-A49E-078839E5C3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175" y="1554480"/>
            <a:ext cx="8158845" cy="40926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EC6FF57-C133-4215-AEFB-51B183724D62}"/>
              </a:ext>
            </a:extLst>
          </p:cNvPr>
          <p:cNvSpPr txBox="1"/>
          <p:nvPr/>
        </p:nvSpPr>
        <p:spPr>
          <a:xfrm>
            <a:off x="383800" y="489985"/>
            <a:ext cx="8747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03</a:t>
            </a:r>
            <a:endParaRPr lang="ko-KR" altLang="en-US" sz="4000" dirty="0">
              <a:solidFill>
                <a:srgbClr val="536B9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3" name="슬라이드 번호 개체 틀 7">
            <a:extLst>
              <a:ext uri="{FF2B5EF4-FFF2-40B4-BE49-F238E27FC236}">
                <a16:creationId xmlns:a16="http://schemas.microsoft.com/office/drawing/2014/main" id="{8D8CF2C5-07E7-477C-A001-4922FB3EA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80376" y="107001"/>
            <a:ext cx="727824" cy="365125"/>
          </a:xfrm>
        </p:spPr>
        <p:txBody>
          <a:bodyPr/>
          <a:lstStyle/>
          <a:p>
            <a:fld id="{21A475EC-3ABF-4889-8F11-D7C5881CC52C}" type="slidenum">
              <a:rPr lang="ko-KR" altLang="en-US" smtClean="0"/>
              <a:t>65</a:t>
            </a:fld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78293A8-7CDC-4DE9-A571-C5DDB487E982}"/>
              </a:ext>
            </a:extLst>
          </p:cNvPr>
          <p:cNvSpPr txBox="1"/>
          <p:nvPr/>
        </p:nvSpPr>
        <p:spPr>
          <a:xfrm>
            <a:off x="1226629" y="543846"/>
            <a:ext cx="1022877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기능설명 </a:t>
            </a:r>
            <a:r>
              <a:rPr lang="en-US" altLang="ko-KR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 [10-3]</a:t>
            </a:r>
            <a:r>
              <a:rPr lang="ko-KR" altLang="en-US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관리자 </a:t>
            </a:r>
            <a:r>
              <a:rPr lang="en-US" altLang="ko-KR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매출 조회 </a:t>
            </a:r>
            <a:r>
              <a:rPr lang="en-US" altLang="ko-KR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– </a:t>
            </a:r>
            <a:r>
              <a:rPr lang="ko-KR" altLang="en-US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일별 매출 조회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44EE196-412E-46EF-B713-EB369A562CA7}"/>
              </a:ext>
            </a:extLst>
          </p:cNvPr>
          <p:cNvSpPr/>
          <p:nvPr/>
        </p:nvSpPr>
        <p:spPr>
          <a:xfrm>
            <a:off x="345700" y="6441114"/>
            <a:ext cx="7502900" cy="3189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Main – Admin Page – Check Sale </a:t>
            </a:r>
            <a:r>
              <a:rPr lang="ko-KR" altLang="en-US" sz="1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화면</a:t>
            </a:r>
            <a:endParaRPr lang="en-US" altLang="ko-KR" sz="14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4B9ECFD-7093-4D96-A303-803B36AF49D3}"/>
              </a:ext>
            </a:extLst>
          </p:cNvPr>
          <p:cNvSpPr/>
          <p:nvPr/>
        </p:nvSpPr>
        <p:spPr>
          <a:xfrm>
            <a:off x="4844143" y="2444207"/>
            <a:ext cx="350404" cy="184694"/>
          </a:xfrm>
          <a:prstGeom prst="rect">
            <a:avLst/>
          </a:prstGeom>
          <a:solidFill>
            <a:srgbClr val="FFC000">
              <a:alpha val="40000"/>
            </a:srgbClr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266247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C4D02A12-281B-4B15-A49E-078839E5C3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175" y="1554480"/>
            <a:ext cx="8158845" cy="40926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EC6FF57-C133-4215-AEFB-51B183724D62}"/>
              </a:ext>
            </a:extLst>
          </p:cNvPr>
          <p:cNvSpPr txBox="1"/>
          <p:nvPr/>
        </p:nvSpPr>
        <p:spPr>
          <a:xfrm>
            <a:off x="383800" y="489985"/>
            <a:ext cx="8747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03</a:t>
            </a:r>
            <a:endParaRPr lang="ko-KR" altLang="en-US" sz="4000" dirty="0">
              <a:solidFill>
                <a:srgbClr val="536B9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3" name="슬라이드 번호 개체 틀 7">
            <a:extLst>
              <a:ext uri="{FF2B5EF4-FFF2-40B4-BE49-F238E27FC236}">
                <a16:creationId xmlns:a16="http://schemas.microsoft.com/office/drawing/2014/main" id="{8D8CF2C5-07E7-477C-A001-4922FB3EA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80376" y="107001"/>
            <a:ext cx="727824" cy="365125"/>
          </a:xfrm>
        </p:spPr>
        <p:txBody>
          <a:bodyPr/>
          <a:lstStyle/>
          <a:p>
            <a:fld id="{21A475EC-3ABF-4889-8F11-D7C5881CC52C}" type="slidenum">
              <a:rPr lang="ko-KR" altLang="en-US" smtClean="0"/>
              <a:t>66</a:t>
            </a:fld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78293A8-7CDC-4DE9-A571-C5DDB487E982}"/>
              </a:ext>
            </a:extLst>
          </p:cNvPr>
          <p:cNvSpPr txBox="1"/>
          <p:nvPr/>
        </p:nvSpPr>
        <p:spPr>
          <a:xfrm>
            <a:off x="1226629" y="543846"/>
            <a:ext cx="1022877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기능설명 </a:t>
            </a:r>
            <a:r>
              <a:rPr lang="en-US" altLang="ko-KR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 [10-3]</a:t>
            </a:r>
            <a:r>
              <a:rPr lang="ko-KR" altLang="en-US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관리자 </a:t>
            </a:r>
            <a:r>
              <a:rPr lang="en-US" altLang="ko-KR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매출 조회 </a:t>
            </a:r>
            <a:r>
              <a:rPr lang="en-US" altLang="ko-KR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– </a:t>
            </a:r>
            <a:r>
              <a:rPr lang="ko-KR" altLang="en-US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일별 매출 조회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44EE196-412E-46EF-B713-EB369A562CA7}"/>
              </a:ext>
            </a:extLst>
          </p:cNvPr>
          <p:cNvSpPr/>
          <p:nvPr/>
        </p:nvSpPr>
        <p:spPr>
          <a:xfrm>
            <a:off x="345700" y="6441114"/>
            <a:ext cx="7502900" cy="3189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Main – Admin Page – Check Sale </a:t>
            </a:r>
            <a:r>
              <a:rPr lang="ko-KR" altLang="en-US" sz="1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화면</a:t>
            </a:r>
            <a:endParaRPr lang="en-US" altLang="ko-KR" sz="14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E98627DB-5851-40F7-AA4F-C61CEE36EE37}"/>
              </a:ext>
            </a:extLst>
          </p:cNvPr>
          <p:cNvGrpSpPr/>
          <p:nvPr/>
        </p:nvGrpSpPr>
        <p:grpSpPr>
          <a:xfrm>
            <a:off x="4162425" y="2421091"/>
            <a:ext cx="7351539" cy="891013"/>
            <a:chOff x="4195083" y="2084402"/>
            <a:chExt cx="7351539" cy="891013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7B268221-C3B5-4005-AAC8-28552A391ECE}"/>
                </a:ext>
              </a:extLst>
            </p:cNvPr>
            <p:cNvSpPr/>
            <p:nvPr/>
          </p:nvSpPr>
          <p:spPr>
            <a:xfrm>
              <a:off x="9058274" y="2084402"/>
              <a:ext cx="2488348" cy="89101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일별 매출 조회는</a:t>
              </a:r>
              <a:endPara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일별 매출과 그의 합인</a:t>
              </a:r>
              <a:endPara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전체 매출을</a:t>
              </a:r>
              <a:r>
                <a:rPr lang="en-US" altLang="ko-KR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출력한다</a:t>
              </a:r>
              <a:r>
                <a:rPr lang="en-US" altLang="ko-KR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.</a:t>
              </a:r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CDC1B1FB-A681-4A45-B382-BE62EE13799A}"/>
                </a:ext>
              </a:extLst>
            </p:cNvPr>
            <p:cNvGrpSpPr/>
            <p:nvPr/>
          </p:nvGrpSpPr>
          <p:grpSpPr>
            <a:xfrm>
              <a:off x="4195083" y="2151060"/>
              <a:ext cx="5305425" cy="160202"/>
              <a:chOff x="1516288" y="1698848"/>
              <a:chExt cx="5305425" cy="160202"/>
            </a:xfrm>
          </p:grpSpPr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FD58F613-FC01-405E-82D7-D0D5D51E73C3}"/>
                  </a:ext>
                </a:extLst>
              </p:cNvPr>
              <p:cNvSpPr/>
              <p:nvPr/>
            </p:nvSpPr>
            <p:spPr>
              <a:xfrm>
                <a:off x="1516288" y="1698848"/>
                <a:ext cx="395967" cy="160202"/>
              </a:xfrm>
              <a:prstGeom prst="rect">
                <a:avLst/>
              </a:prstGeom>
              <a:noFill/>
              <a:ln w="2222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dirty="0"/>
              </a:p>
            </p:txBody>
          </p:sp>
          <p:cxnSp>
            <p:nvCxnSpPr>
              <p:cNvPr id="13" name="직선 연결선 12">
                <a:extLst>
                  <a:ext uri="{FF2B5EF4-FFF2-40B4-BE49-F238E27FC236}">
                    <a16:creationId xmlns:a16="http://schemas.microsoft.com/office/drawing/2014/main" id="{88289D80-52F6-45AD-9C35-149447CB8367}"/>
                  </a:ext>
                </a:extLst>
              </p:cNvPr>
              <p:cNvCxnSpPr>
                <a:cxnSpLocks/>
                <a:endCxn id="12" idx="3"/>
              </p:cNvCxnSpPr>
              <p:nvPr/>
            </p:nvCxnSpPr>
            <p:spPr>
              <a:xfrm flipH="1" flipV="1">
                <a:off x="1912255" y="1778949"/>
                <a:ext cx="4909458" cy="14968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prstDash val="solid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539908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C4D02A12-281B-4B15-A49E-078839E5C3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175" y="1554480"/>
            <a:ext cx="8158845" cy="40926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EC6FF57-C133-4215-AEFB-51B183724D62}"/>
              </a:ext>
            </a:extLst>
          </p:cNvPr>
          <p:cNvSpPr txBox="1"/>
          <p:nvPr/>
        </p:nvSpPr>
        <p:spPr>
          <a:xfrm>
            <a:off x="383800" y="489985"/>
            <a:ext cx="8747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03</a:t>
            </a:r>
            <a:endParaRPr lang="ko-KR" altLang="en-US" sz="4000" dirty="0">
              <a:solidFill>
                <a:srgbClr val="536B9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3" name="슬라이드 번호 개체 틀 7">
            <a:extLst>
              <a:ext uri="{FF2B5EF4-FFF2-40B4-BE49-F238E27FC236}">
                <a16:creationId xmlns:a16="http://schemas.microsoft.com/office/drawing/2014/main" id="{8D8CF2C5-07E7-477C-A001-4922FB3EA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80376" y="107001"/>
            <a:ext cx="727824" cy="365125"/>
          </a:xfrm>
        </p:spPr>
        <p:txBody>
          <a:bodyPr/>
          <a:lstStyle/>
          <a:p>
            <a:fld id="{21A475EC-3ABF-4889-8F11-D7C5881CC52C}" type="slidenum">
              <a:rPr lang="ko-KR" altLang="en-US" smtClean="0"/>
              <a:t>67</a:t>
            </a:fld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78293A8-7CDC-4DE9-A571-C5DDB487E982}"/>
              </a:ext>
            </a:extLst>
          </p:cNvPr>
          <p:cNvSpPr txBox="1"/>
          <p:nvPr/>
        </p:nvSpPr>
        <p:spPr>
          <a:xfrm>
            <a:off x="1226629" y="543846"/>
            <a:ext cx="1022877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기능설명 </a:t>
            </a:r>
            <a:r>
              <a:rPr lang="en-US" altLang="ko-KR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 [10-3]</a:t>
            </a:r>
            <a:r>
              <a:rPr lang="ko-KR" altLang="en-US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관리자 </a:t>
            </a:r>
            <a:r>
              <a:rPr lang="en-US" altLang="ko-KR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매출 조회 </a:t>
            </a:r>
            <a:r>
              <a:rPr lang="en-US" altLang="ko-KR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– </a:t>
            </a:r>
            <a:r>
              <a:rPr lang="ko-KR" altLang="en-US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일별 매출 조회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44EE196-412E-46EF-B713-EB369A562CA7}"/>
              </a:ext>
            </a:extLst>
          </p:cNvPr>
          <p:cNvSpPr/>
          <p:nvPr/>
        </p:nvSpPr>
        <p:spPr>
          <a:xfrm>
            <a:off x="345700" y="6441114"/>
            <a:ext cx="7502900" cy="3189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Main – Admin Page – Check Sale </a:t>
            </a:r>
            <a:r>
              <a:rPr lang="ko-KR" altLang="en-US" sz="1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화면</a:t>
            </a:r>
            <a:endParaRPr lang="en-US" altLang="ko-KR" sz="14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309246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C4D02A12-281B-4B15-A49E-078839E5C3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176" y="1554480"/>
            <a:ext cx="8158843" cy="40926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EC6FF57-C133-4215-AEFB-51B183724D62}"/>
              </a:ext>
            </a:extLst>
          </p:cNvPr>
          <p:cNvSpPr txBox="1"/>
          <p:nvPr/>
        </p:nvSpPr>
        <p:spPr>
          <a:xfrm>
            <a:off x="383800" y="489985"/>
            <a:ext cx="8747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03</a:t>
            </a:r>
            <a:endParaRPr lang="ko-KR" altLang="en-US" sz="4000" dirty="0">
              <a:solidFill>
                <a:srgbClr val="536B9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3" name="슬라이드 번호 개체 틀 7">
            <a:extLst>
              <a:ext uri="{FF2B5EF4-FFF2-40B4-BE49-F238E27FC236}">
                <a16:creationId xmlns:a16="http://schemas.microsoft.com/office/drawing/2014/main" id="{8D8CF2C5-07E7-477C-A001-4922FB3EA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80376" y="107001"/>
            <a:ext cx="727824" cy="365125"/>
          </a:xfrm>
        </p:spPr>
        <p:txBody>
          <a:bodyPr/>
          <a:lstStyle/>
          <a:p>
            <a:fld id="{21A475EC-3ABF-4889-8F11-D7C5881CC52C}" type="slidenum">
              <a:rPr lang="ko-KR" altLang="en-US" smtClean="0"/>
              <a:t>68</a:t>
            </a:fld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78293A8-7CDC-4DE9-A571-C5DDB487E982}"/>
              </a:ext>
            </a:extLst>
          </p:cNvPr>
          <p:cNvSpPr txBox="1"/>
          <p:nvPr/>
        </p:nvSpPr>
        <p:spPr>
          <a:xfrm>
            <a:off x="1226629" y="543846"/>
            <a:ext cx="1022877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기능설명 </a:t>
            </a:r>
            <a:r>
              <a:rPr lang="en-US" altLang="ko-KR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 [10-4]</a:t>
            </a:r>
            <a:r>
              <a:rPr lang="ko-KR" altLang="en-US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관리자 </a:t>
            </a:r>
            <a:r>
              <a:rPr lang="en-US" altLang="ko-KR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배송업체의 배송 횟수 조회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44EE196-412E-46EF-B713-EB369A562CA7}"/>
              </a:ext>
            </a:extLst>
          </p:cNvPr>
          <p:cNvSpPr/>
          <p:nvPr/>
        </p:nvSpPr>
        <p:spPr>
          <a:xfrm>
            <a:off x="345700" y="6441114"/>
            <a:ext cx="7502900" cy="3189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Main – Admin Page – Shipping Company Count </a:t>
            </a:r>
            <a:r>
              <a:rPr lang="ko-KR" altLang="en-US" sz="1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화면</a:t>
            </a:r>
            <a:endParaRPr lang="en-US" altLang="ko-KR" sz="14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3376180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C8DD5939-DE58-420C-957B-7BFEC4A2F9E2}"/>
              </a:ext>
            </a:extLst>
          </p:cNvPr>
          <p:cNvSpPr/>
          <p:nvPr/>
        </p:nvSpPr>
        <p:spPr>
          <a:xfrm>
            <a:off x="8630944" y="0"/>
            <a:ext cx="1289798" cy="685800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62A493E-3384-49F4-B471-CA616B80E3F3}"/>
              </a:ext>
            </a:extLst>
          </p:cNvPr>
          <p:cNvSpPr txBox="1"/>
          <p:nvPr/>
        </p:nvSpPr>
        <p:spPr>
          <a:xfrm>
            <a:off x="8755012" y="625531"/>
            <a:ext cx="9238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04</a:t>
            </a:r>
            <a:endParaRPr lang="ko-KR" altLang="en-US" sz="40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E091DED-7E8D-40BC-B624-F6CE9EF57873}"/>
              </a:ext>
            </a:extLst>
          </p:cNvPr>
          <p:cNvSpPr txBox="1"/>
          <p:nvPr/>
        </p:nvSpPr>
        <p:spPr>
          <a:xfrm>
            <a:off x="8669458" y="1389397"/>
            <a:ext cx="125128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300" spc="3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유의사항</a:t>
            </a:r>
            <a:endParaRPr lang="en-US" altLang="ko-KR" sz="3300" spc="3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0" name="슬라이드 번호 개체 틀 7">
            <a:extLst>
              <a:ext uri="{FF2B5EF4-FFF2-40B4-BE49-F238E27FC236}">
                <a16:creationId xmlns:a16="http://schemas.microsoft.com/office/drawing/2014/main" id="{8C873170-B051-4501-B2FA-3A3294D8E0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41740" y="107001"/>
            <a:ext cx="566459" cy="365125"/>
          </a:xfrm>
        </p:spPr>
        <p:txBody>
          <a:bodyPr/>
          <a:lstStyle/>
          <a:p>
            <a:fld id="{21A475EC-3ABF-4889-8F11-D7C5881CC52C}" type="slidenum">
              <a:rPr lang="ko-KR" altLang="en-US" smtClean="0"/>
              <a:t>69</a:t>
            </a:fld>
            <a:endParaRPr lang="ko-KR" altLang="en-US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537F9F6-5BD1-4F47-9B2C-E42C49DE631B}"/>
              </a:ext>
            </a:extLst>
          </p:cNvPr>
          <p:cNvCxnSpPr/>
          <p:nvPr/>
        </p:nvCxnSpPr>
        <p:spPr>
          <a:xfrm>
            <a:off x="8814646" y="1343356"/>
            <a:ext cx="923889" cy="0"/>
          </a:xfrm>
          <a:prstGeom prst="line">
            <a:avLst/>
          </a:prstGeom>
          <a:ln w="12700">
            <a:solidFill>
              <a:srgbClr val="5B3E86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8CACBEE1-B823-4CB6-BB52-79464F9BD2A2}"/>
              </a:ext>
            </a:extLst>
          </p:cNvPr>
          <p:cNvSpPr/>
          <p:nvPr/>
        </p:nvSpPr>
        <p:spPr>
          <a:xfrm>
            <a:off x="6293481" y="1456072"/>
            <a:ext cx="203292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1. </a:t>
            </a:r>
            <a:r>
              <a:rPr lang="ko-KR" altLang="en-US" sz="1600" dirty="0">
                <a:solidFill>
                  <a:schemeClr val="accent4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영어</a:t>
            </a:r>
            <a:r>
              <a:rPr lang="ko-KR" altLang="en-US" sz="16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만 입력 가능</a:t>
            </a:r>
            <a:endParaRPr lang="en-US" altLang="ko-KR" sz="16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B9359C1-D2E2-450B-9DDB-9C85D562CE2C}"/>
              </a:ext>
            </a:extLst>
          </p:cNvPr>
          <p:cNvSpPr/>
          <p:nvPr/>
        </p:nvSpPr>
        <p:spPr>
          <a:xfrm>
            <a:off x="4722538" y="1840793"/>
            <a:ext cx="3765774" cy="8002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2. </a:t>
            </a:r>
            <a:r>
              <a:rPr lang="ko-KR" altLang="en-US" sz="1600" dirty="0">
                <a:solidFill>
                  <a:schemeClr val="accent4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입력</a:t>
            </a:r>
            <a:r>
              <a:rPr lang="ko-KR" altLang="en-US" sz="16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시 </a:t>
            </a:r>
            <a:r>
              <a:rPr lang="ko-KR" altLang="en-US" sz="1600" dirty="0">
                <a:solidFill>
                  <a:schemeClr val="accent4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유의사항</a:t>
            </a:r>
            <a:r>
              <a:rPr lang="ko-KR" altLang="en-US" sz="16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은 각 화면에 기술</a:t>
            </a:r>
            <a:endParaRPr lang="en-US" altLang="ko-KR" sz="16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en-US" altLang="ko-KR" sz="16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   </a:t>
            </a:r>
            <a:r>
              <a:rPr lang="en-US" altLang="ko-KR" sz="16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4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 삽입의 편의를 위해 임의로 지정한 </a:t>
            </a:r>
            <a:endParaRPr lang="en-US" altLang="ko-KR" sz="14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4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   </a:t>
            </a:r>
            <a:r>
              <a:rPr lang="ko-KR" altLang="en-US" sz="14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형식이 많음</a:t>
            </a:r>
            <a:endParaRPr lang="en-US" altLang="ko-KR" sz="14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65D9A65-2124-4241-AD28-66D2A8FEAEFB}"/>
              </a:ext>
            </a:extLst>
          </p:cNvPr>
          <p:cNvSpPr/>
          <p:nvPr/>
        </p:nvSpPr>
        <p:spPr>
          <a:xfrm>
            <a:off x="4819519" y="2687179"/>
            <a:ext cx="357181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3. </a:t>
            </a:r>
            <a:r>
              <a:rPr lang="ko-KR" altLang="en-US" sz="1600" dirty="0">
                <a:solidFill>
                  <a:schemeClr val="accent4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관리자</a:t>
            </a:r>
            <a:r>
              <a:rPr lang="ko-KR" altLang="en-US" sz="16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는 </a:t>
            </a:r>
            <a:r>
              <a:rPr lang="en-US" altLang="ko-KR" sz="1600" dirty="0">
                <a:solidFill>
                  <a:schemeClr val="accent4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999</a:t>
            </a:r>
            <a:r>
              <a:rPr lang="en-US" altLang="ko-KR" sz="16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/</a:t>
            </a:r>
            <a:r>
              <a:rPr lang="en-US" altLang="ko-KR" sz="1600" dirty="0">
                <a:solidFill>
                  <a:schemeClr val="accent4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999</a:t>
            </a:r>
            <a:r>
              <a:rPr lang="ko-KR" altLang="en-US" sz="16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로 로그인 가능</a:t>
            </a:r>
            <a:endParaRPr lang="en-US" altLang="ko-KR" sz="16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29291819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C4D02A12-281B-4B15-A49E-078839E5C3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895" y="1554480"/>
            <a:ext cx="8158861" cy="409263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EC6FF57-C133-4215-AEFB-51B183724D62}"/>
              </a:ext>
            </a:extLst>
          </p:cNvPr>
          <p:cNvSpPr txBox="1"/>
          <p:nvPr/>
        </p:nvSpPr>
        <p:spPr>
          <a:xfrm>
            <a:off x="383800" y="489985"/>
            <a:ext cx="8747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02</a:t>
            </a:r>
            <a:endParaRPr lang="ko-KR" altLang="en-US" sz="4000" dirty="0">
              <a:solidFill>
                <a:srgbClr val="536B9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3" name="슬라이드 번호 개체 틀 7">
            <a:extLst>
              <a:ext uri="{FF2B5EF4-FFF2-40B4-BE49-F238E27FC236}">
                <a16:creationId xmlns:a16="http://schemas.microsoft.com/office/drawing/2014/main" id="{8D8CF2C5-07E7-477C-A001-4922FB3EA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80376" y="107001"/>
            <a:ext cx="727824" cy="365125"/>
          </a:xfrm>
        </p:spPr>
        <p:txBody>
          <a:bodyPr/>
          <a:lstStyle/>
          <a:p>
            <a:fld id="{21A475EC-3ABF-4889-8F11-D7C5881CC52C}" type="slidenum">
              <a:rPr lang="ko-KR" altLang="en-US" smtClean="0"/>
              <a:t>7</a:t>
            </a:fld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78293A8-7CDC-4DE9-A571-C5DDB487E982}"/>
              </a:ext>
            </a:extLst>
          </p:cNvPr>
          <p:cNvSpPr txBox="1"/>
          <p:nvPr/>
        </p:nvSpPr>
        <p:spPr>
          <a:xfrm>
            <a:off x="1226629" y="543846"/>
            <a:ext cx="1022877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실행방법 </a:t>
            </a:r>
            <a:r>
              <a:rPr lang="en-US" altLang="ko-KR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[1-1]</a:t>
            </a:r>
            <a:r>
              <a:rPr lang="ko-KR" altLang="en-US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회원가입 작성 예시</a:t>
            </a:r>
          </a:p>
        </p:txBody>
      </p:sp>
    </p:spTree>
    <p:extLst>
      <p:ext uri="{BB962C8B-B14F-4D97-AF65-F5344CB8AC3E}">
        <p14:creationId xmlns:p14="http://schemas.microsoft.com/office/powerpoint/2010/main" val="364159720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C4D02A12-281B-4B15-A49E-078839E5C3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895" y="1554480"/>
            <a:ext cx="8158861" cy="409263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EC6FF57-C133-4215-AEFB-51B183724D62}"/>
              </a:ext>
            </a:extLst>
          </p:cNvPr>
          <p:cNvSpPr txBox="1"/>
          <p:nvPr/>
        </p:nvSpPr>
        <p:spPr>
          <a:xfrm>
            <a:off x="383800" y="489985"/>
            <a:ext cx="8747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04</a:t>
            </a:r>
            <a:endParaRPr lang="ko-KR" altLang="en-US" sz="4000" dirty="0">
              <a:solidFill>
                <a:srgbClr val="536B9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3" name="슬라이드 번호 개체 틀 7">
            <a:extLst>
              <a:ext uri="{FF2B5EF4-FFF2-40B4-BE49-F238E27FC236}">
                <a16:creationId xmlns:a16="http://schemas.microsoft.com/office/drawing/2014/main" id="{8D8CF2C5-07E7-477C-A001-4922FB3EA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80376" y="107001"/>
            <a:ext cx="727824" cy="365125"/>
          </a:xfrm>
        </p:spPr>
        <p:txBody>
          <a:bodyPr/>
          <a:lstStyle/>
          <a:p>
            <a:fld id="{21A475EC-3ABF-4889-8F11-D7C5881CC52C}" type="slidenum">
              <a:rPr lang="ko-KR" altLang="en-US" smtClean="0"/>
              <a:t>70</a:t>
            </a:fld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78293A8-7CDC-4DE9-A571-C5DDB487E982}"/>
              </a:ext>
            </a:extLst>
          </p:cNvPr>
          <p:cNvSpPr txBox="1"/>
          <p:nvPr/>
        </p:nvSpPr>
        <p:spPr>
          <a:xfrm>
            <a:off x="1226629" y="543846"/>
            <a:ext cx="1022877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유의사항 </a:t>
            </a:r>
            <a:r>
              <a:rPr lang="en-US" altLang="ko-KR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[1]</a:t>
            </a:r>
            <a:r>
              <a:rPr lang="ko-KR" altLang="en-US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회원가입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7738EEF8-C282-4BF2-99E7-CD8DEAFEA11E}"/>
              </a:ext>
            </a:extLst>
          </p:cNvPr>
          <p:cNvGrpSpPr/>
          <p:nvPr/>
        </p:nvGrpSpPr>
        <p:grpSpPr>
          <a:xfrm>
            <a:off x="1004609" y="2354380"/>
            <a:ext cx="3762775" cy="332657"/>
            <a:chOff x="-1602981" y="2189754"/>
            <a:chExt cx="3762775" cy="332657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A482B18E-3B35-41DB-BCA2-58C563B5493B}"/>
                </a:ext>
              </a:extLst>
            </p:cNvPr>
            <p:cNvSpPr/>
            <p:nvPr/>
          </p:nvSpPr>
          <p:spPr>
            <a:xfrm>
              <a:off x="1017951" y="2282115"/>
              <a:ext cx="1141843" cy="240296"/>
            </a:xfrm>
            <a:prstGeom prst="rect">
              <a:avLst/>
            </a:prstGeom>
            <a:noFill/>
            <a:ln w="222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dirty="0"/>
            </a:p>
          </p:txBody>
        </p: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873B2092-6325-4334-A9F2-BFF6D6852570}"/>
                </a:ext>
              </a:extLst>
            </p:cNvPr>
            <p:cNvCxnSpPr>
              <a:cxnSpLocks/>
            </p:cNvCxnSpPr>
            <p:nvPr/>
          </p:nvCxnSpPr>
          <p:spPr>
            <a:xfrm>
              <a:off x="615605" y="2337780"/>
              <a:ext cx="399089" cy="1"/>
            </a:xfrm>
            <a:prstGeom prst="line">
              <a:avLst/>
            </a:prstGeom>
            <a:ln w="19050">
              <a:solidFill>
                <a:srgbClr val="FF0000"/>
              </a:solidFill>
              <a:prstDash val="solid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0D384E5-D827-43E9-AE29-B07F1EF04D70}"/>
                </a:ext>
              </a:extLst>
            </p:cNvPr>
            <p:cNvSpPr/>
            <p:nvPr/>
          </p:nvSpPr>
          <p:spPr>
            <a:xfrm>
              <a:off x="-1602981" y="2189754"/>
              <a:ext cx="2734734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400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아이디 </a:t>
              </a:r>
              <a:r>
                <a:rPr lang="en-US" altLang="ko-KR" sz="1400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: VARCHAR(15)</a:t>
              </a: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CA2A29C4-AFE4-4BCE-81BD-B23A96575A10}"/>
              </a:ext>
            </a:extLst>
          </p:cNvPr>
          <p:cNvGrpSpPr/>
          <p:nvPr/>
        </p:nvGrpSpPr>
        <p:grpSpPr>
          <a:xfrm>
            <a:off x="5182758" y="2359512"/>
            <a:ext cx="6423930" cy="327278"/>
            <a:chOff x="1042701" y="2186666"/>
            <a:chExt cx="6423930" cy="327278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2C5F7542-EF4A-4BB9-8F9B-8B0A797FEAA9}"/>
                </a:ext>
              </a:extLst>
            </p:cNvPr>
            <p:cNvSpPr/>
            <p:nvPr/>
          </p:nvSpPr>
          <p:spPr>
            <a:xfrm>
              <a:off x="1042701" y="2273648"/>
              <a:ext cx="1185984" cy="240296"/>
            </a:xfrm>
            <a:prstGeom prst="rect">
              <a:avLst/>
            </a:prstGeom>
            <a:noFill/>
            <a:ln w="222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1E013357-4035-4F55-A330-016C9A90237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43810" y="2342996"/>
              <a:ext cx="2794000" cy="0"/>
            </a:xfrm>
            <a:prstGeom prst="line">
              <a:avLst/>
            </a:prstGeom>
            <a:ln w="19050">
              <a:solidFill>
                <a:srgbClr val="FF0000"/>
              </a:solidFill>
              <a:prstDash val="solid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8922B5FB-329F-48D0-A8EF-DBC0865B3EA9}"/>
                </a:ext>
              </a:extLst>
            </p:cNvPr>
            <p:cNvSpPr/>
            <p:nvPr/>
          </p:nvSpPr>
          <p:spPr>
            <a:xfrm>
              <a:off x="5052934" y="2186666"/>
              <a:ext cx="2413697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400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비밀번호 </a:t>
              </a:r>
              <a:r>
                <a:rPr lang="en-US" altLang="ko-KR" sz="1400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: VARCHAR(15)</a:t>
              </a: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6C59E4F5-A4E9-4691-9732-64BC38520D20}"/>
              </a:ext>
            </a:extLst>
          </p:cNvPr>
          <p:cNvGrpSpPr/>
          <p:nvPr/>
        </p:nvGrpSpPr>
        <p:grpSpPr>
          <a:xfrm>
            <a:off x="1002441" y="2641966"/>
            <a:ext cx="3836148" cy="332657"/>
            <a:chOff x="-1676354" y="2189754"/>
            <a:chExt cx="3836148" cy="332657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0575E15E-ADB0-4245-BC1E-0EB13BE3573F}"/>
                </a:ext>
              </a:extLst>
            </p:cNvPr>
            <p:cNvSpPr/>
            <p:nvPr/>
          </p:nvSpPr>
          <p:spPr>
            <a:xfrm>
              <a:off x="1017951" y="2282115"/>
              <a:ext cx="1141843" cy="240296"/>
            </a:xfrm>
            <a:prstGeom prst="rect">
              <a:avLst/>
            </a:prstGeom>
            <a:noFill/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dirty="0"/>
            </a:p>
          </p:txBody>
        </p: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E426638D-CBAE-4C81-8C07-B53D39B20724}"/>
                </a:ext>
              </a:extLst>
            </p:cNvPr>
            <p:cNvCxnSpPr>
              <a:cxnSpLocks/>
            </p:cNvCxnSpPr>
            <p:nvPr/>
          </p:nvCxnSpPr>
          <p:spPr>
            <a:xfrm>
              <a:off x="377672" y="2337781"/>
              <a:ext cx="637022" cy="0"/>
            </a:xfrm>
            <a:prstGeom prst="line">
              <a:avLst/>
            </a:prstGeom>
            <a:ln w="19050">
              <a:solidFill>
                <a:schemeClr val="accent4"/>
              </a:solidFill>
              <a:prstDash val="solid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1CED7CB2-E33B-48FC-A78C-03A37FA002AE}"/>
                </a:ext>
              </a:extLst>
            </p:cNvPr>
            <p:cNvSpPr/>
            <p:nvPr/>
          </p:nvSpPr>
          <p:spPr>
            <a:xfrm>
              <a:off x="-1676354" y="2189754"/>
              <a:ext cx="2734734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400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이름</a:t>
              </a:r>
              <a:r>
                <a:rPr lang="en-US" altLang="ko-KR" sz="1400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 : VARCHAR(15)</a:t>
              </a: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E34FE531-6687-4733-8027-55CC8928FC79}"/>
              </a:ext>
            </a:extLst>
          </p:cNvPr>
          <p:cNvGrpSpPr/>
          <p:nvPr/>
        </p:nvGrpSpPr>
        <p:grpSpPr>
          <a:xfrm>
            <a:off x="5201860" y="2745407"/>
            <a:ext cx="3976007" cy="229212"/>
            <a:chOff x="1051168" y="2282124"/>
            <a:chExt cx="3976007" cy="229212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64C39B8A-C699-44AC-AB55-648F139B26B3}"/>
                </a:ext>
              </a:extLst>
            </p:cNvPr>
            <p:cNvSpPr/>
            <p:nvPr/>
          </p:nvSpPr>
          <p:spPr>
            <a:xfrm>
              <a:off x="1051168" y="2282124"/>
              <a:ext cx="1166882" cy="229212"/>
            </a:xfrm>
            <a:prstGeom prst="rect">
              <a:avLst/>
            </a:prstGeom>
            <a:noFill/>
            <a:ln w="222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BD1D3A5D-8A5A-41E4-BEDF-492AC1B5794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6876" y="2378793"/>
              <a:ext cx="2800299" cy="15003"/>
            </a:xfrm>
            <a:prstGeom prst="line">
              <a:avLst/>
            </a:prstGeom>
            <a:ln w="19050">
              <a:solidFill>
                <a:srgbClr val="FF0000"/>
              </a:solidFill>
              <a:prstDash val="solid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F92E558A-2C3C-4CD9-8790-F15660C49E54}"/>
              </a:ext>
            </a:extLst>
          </p:cNvPr>
          <p:cNvGrpSpPr/>
          <p:nvPr/>
        </p:nvGrpSpPr>
        <p:grpSpPr>
          <a:xfrm>
            <a:off x="7278841" y="2721044"/>
            <a:ext cx="4266089" cy="1790013"/>
            <a:chOff x="7340600" y="3366187"/>
            <a:chExt cx="4266089" cy="1790013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824F14FF-EFCD-449C-9548-777D2297E90C}"/>
                </a:ext>
              </a:extLst>
            </p:cNvPr>
            <p:cNvSpPr/>
            <p:nvPr/>
          </p:nvSpPr>
          <p:spPr>
            <a:xfrm>
              <a:off x="7340601" y="3369733"/>
              <a:ext cx="4266088" cy="1786467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3F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DC7B8D2C-8ADF-4FCF-A259-A7F318A35381}"/>
                </a:ext>
              </a:extLst>
            </p:cNvPr>
            <p:cNvSpPr/>
            <p:nvPr/>
          </p:nvSpPr>
          <p:spPr>
            <a:xfrm>
              <a:off x="7340601" y="3366187"/>
              <a:ext cx="4266087" cy="366179"/>
            </a:xfrm>
            <a:prstGeom prst="rect">
              <a:avLst/>
            </a:prstGeom>
            <a:solidFill>
              <a:srgbClr val="FF3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B858901B-3782-48DB-86D2-2D7FC7B8A904}"/>
                </a:ext>
              </a:extLst>
            </p:cNvPr>
            <p:cNvSpPr/>
            <p:nvPr/>
          </p:nvSpPr>
          <p:spPr>
            <a:xfrm>
              <a:off x="9220883" y="3389366"/>
              <a:ext cx="2385804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accent4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!</a:t>
              </a:r>
              <a:r>
                <a:rPr lang="ko-KR" altLang="en-US" sz="14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행정 도시 이름만 입력 </a:t>
              </a:r>
              <a:r>
                <a:rPr lang="en-US" altLang="ko-KR" sz="1400" dirty="0">
                  <a:solidFill>
                    <a:schemeClr val="accent4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!</a:t>
              </a: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A42D4FEC-26B0-410E-8E2B-BE47171D3098}"/>
                </a:ext>
              </a:extLst>
            </p:cNvPr>
            <p:cNvSpPr/>
            <p:nvPr/>
          </p:nvSpPr>
          <p:spPr>
            <a:xfrm>
              <a:off x="7340600" y="3801728"/>
              <a:ext cx="4266088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행정 도시 별로 배송업체에게 할당</a:t>
              </a:r>
              <a:endPara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aphicFrame>
        <p:nvGraphicFramePr>
          <p:cNvPr id="38" name="표 37">
            <a:extLst>
              <a:ext uri="{FF2B5EF4-FFF2-40B4-BE49-F238E27FC236}">
                <a16:creationId xmlns:a16="http://schemas.microsoft.com/office/drawing/2014/main" id="{8E88D90B-DE6C-4428-97B4-18A3026D85D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457753" y="3520109"/>
          <a:ext cx="3969755" cy="8474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31793">
                  <a:extLst>
                    <a:ext uri="{9D8B030D-6E8A-4147-A177-3AD203B41FA5}">
                      <a16:colId xmlns:a16="http://schemas.microsoft.com/office/drawing/2014/main" val="4249007052"/>
                    </a:ext>
                  </a:extLst>
                </a:gridCol>
                <a:gridCol w="3437962">
                  <a:extLst>
                    <a:ext uri="{9D8B030D-6E8A-4147-A177-3AD203B41FA5}">
                      <a16:colId xmlns:a16="http://schemas.microsoft.com/office/drawing/2014/main" val="254669629"/>
                    </a:ext>
                  </a:extLst>
                </a:gridCol>
              </a:tblGrid>
              <a:tr h="2849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lotte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rgbClr val="FF3F3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seoul</a:t>
                      </a:r>
                      <a:r>
                        <a:rPr lang="en-US" altLang="ko-KR" sz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en-US" altLang="ko-KR" sz="120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jeju</a:t>
                      </a:r>
                      <a:r>
                        <a:rPr lang="en-US" altLang="ko-KR" sz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en-US" altLang="ko-KR" sz="120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uleong</a:t>
                      </a:r>
                      <a:r>
                        <a:rPr lang="en-US" altLang="ko-KR" sz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en-US" altLang="ko-KR" sz="120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dok</a:t>
                      </a:r>
                      <a:endParaRPr lang="ko-KR" altLang="en-US" sz="12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rgbClr val="FCEE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8690787"/>
                  </a:ext>
                </a:extLst>
              </a:tr>
              <a:tr h="2849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cj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rgbClr val="FF3F3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gwangju</a:t>
                      </a:r>
                      <a:r>
                        <a:rPr lang="en-US" altLang="ko-KR" sz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en-US" altLang="ko-KR" sz="120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daegu</a:t>
                      </a:r>
                      <a:r>
                        <a:rPr lang="en-US" altLang="ko-KR" sz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en-US" altLang="ko-KR" sz="120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daejun</a:t>
                      </a:r>
                      <a:r>
                        <a:rPr lang="en-US" altLang="ko-KR" sz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en-US" altLang="ko-KR" sz="120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busan</a:t>
                      </a:r>
                      <a:r>
                        <a:rPr lang="en-US" altLang="ko-KR" sz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en-US" altLang="ko-KR" sz="120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ulsan</a:t>
                      </a:r>
                      <a:r>
                        <a:rPr lang="en-US" altLang="ko-KR" sz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en-US" altLang="ko-KR" sz="120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injeon</a:t>
                      </a:r>
                      <a:endParaRPr lang="ko-KR" altLang="en-US" sz="12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rgbClr val="FCEE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2728037"/>
                  </a:ext>
                </a:extLst>
              </a:tr>
              <a:tr h="27759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han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rgbClr val="FF3F3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그 외 지역</a:t>
                      </a:r>
                    </a:p>
                  </a:txBody>
                  <a:tcPr>
                    <a:solidFill>
                      <a:srgbClr val="FCEE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1586596"/>
                  </a:ext>
                </a:extLst>
              </a:tr>
            </a:tbl>
          </a:graphicData>
        </a:graphic>
      </p:graphicFrame>
      <p:sp>
        <p:nvSpPr>
          <p:cNvPr id="42" name="직사각형 41">
            <a:extLst>
              <a:ext uri="{FF2B5EF4-FFF2-40B4-BE49-F238E27FC236}">
                <a16:creationId xmlns:a16="http://schemas.microsoft.com/office/drawing/2014/main" id="{84F81AFC-4788-4E43-AEA2-400741A3CA44}"/>
              </a:ext>
            </a:extLst>
          </p:cNvPr>
          <p:cNvSpPr/>
          <p:nvPr/>
        </p:nvSpPr>
        <p:spPr>
          <a:xfrm>
            <a:off x="7312709" y="2750244"/>
            <a:ext cx="241369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주소 </a:t>
            </a:r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: VARCHAR(20)</a:t>
            </a:r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1E5ACB61-EB8B-4FCC-9772-2DDD7483C727}"/>
              </a:ext>
            </a:extLst>
          </p:cNvPr>
          <p:cNvGrpSpPr/>
          <p:nvPr/>
        </p:nvGrpSpPr>
        <p:grpSpPr>
          <a:xfrm>
            <a:off x="1094898" y="2968178"/>
            <a:ext cx="4279828" cy="781465"/>
            <a:chOff x="1094898" y="2968178"/>
            <a:chExt cx="4279828" cy="781465"/>
          </a:xfrm>
        </p:grpSpPr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5AFAB8C9-E1FD-4191-83E3-A1C47E52E342}"/>
                </a:ext>
              </a:extLst>
            </p:cNvPr>
            <p:cNvGrpSpPr/>
            <p:nvPr/>
          </p:nvGrpSpPr>
          <p:grpSpPr>
            <a:xfrm>
              <a:off x="1094899" y="2968178"/>
              <a:ext cx="2052396" cy="781465"/>
              <a:chOff x="7340601" y="3366187"/>
              <a:chExt cx="4266088" cy="1790013"/>
            </a:xfrm>
          </p:grpSpPr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2FC241FA-21A9-4E53-91C2-1CC0776A9A3A}"/>
                  </a:ext>
                </a:extLst>
              </p:cNvPr>
              <p:cNvSpPr/>
              <p:nvPr/>
            </p:nvSpPr>
            <p:spPr>
              <a:xfrm>
                <a:off x="7340601" y="3369733"/>
                <a:ext cx="4266088" cy="178646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3F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E37EA64F-F097-43BC-A531-89754AC3E657}"/>
                  </a:ext>
                </a:extLst>
              </p:cNvPr>
              <p:cNvSpPr/>
              <p:nvPr/>
            </p:nvSpPr>
            <p:spPr>
              <a:xfrm>
                <a:off x="7340601" y="3366187"/>
                <a:ext cx="4266088" cy="774617"/>
              </a:xfrm>
              <a:prstGeom prst="rect">
                <a:avLst/>
              </a:prstGeom>
              <a:solidFill>
                <a:srgbClr val="FF3F3F"/>
              </a:solidFill>
              <a:ln>
                <a:solidFill>
                  <a:srgbClr val="FF3F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CCAD2AD2-44CC-40D1-A6DD-B459ECCEF085}"/>
                </a:ext>
              </a:extLst>
            </p:cNvPr>
            <p:cNvGrpSpPr/>
            <p:nvPr/>
          </p:nvGrpSpPr>
          <p:grpSpPr>
            <a:xfrm>
              <a:off x="1101249" y="2986579"/>
              <a:ext cx="4273477" cy="307777"/>
              <a:chOff x="-2126383" y="2239052"/>
              <a:chExt cx="4273477" cy="307777"/>
            </a:xfrm>
          </p:grpSpPr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F1C9C54C-5C88-42A6-A270-EEAEB9E7568D}"/>
                  </a:ext>
                </a:extLst>
              </p:cNvPr>
              <p:cNvSpPr/>
              <p:nvPr/>
            </p:nvSpPr>
            <p:spPr>
              <a:xfrm>
                <a:off x="1005251" y="2282115"/>
                <a:ext cx="1141843" cy="240296"/>
              </a:xfrm>
              <a:prstGeom prst="rect">
                <a:avLst/>
              </a:prstGeom>
              <a:noFill/>
              <a:ln w="2222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dirty="0"/>
              </a:p>
            </p:txBody>
          </p:sp>
          <p:cxnSp>
            <p:nvCxnSpPr>
              <p:cNvPr id="47" name="직선 연결선 46">
                <a:extLst>
                  <a:ext uri="{FF2B5EF4-FFF2-40B4-BE49-F238E27FC236}">
                    <a16:creationId xmlns:a16="http://schemas.microsoft.com/office/drawing/2014/main" id="{D28BF26A-66DB-46C7-9C1D-A4E2D34C8D0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171165" y="2337781"/>
                <a:ext cx="1185859" cy="0"/>
              </a:xfrm>
              <a:prstGeom prst="line">
                <a:avLst/>
              </a:prstGeom>
              <a:ln w="19050">
                <a:solidFill>
                  <a:srgbClr val="FF3F3F"/>
                </a:solidFill>
                <a:prstDash val="solid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A6EB0894-78EA-4A3F-8FF5-A2FC407F5E09}"/>
                  </a:ext>
                </a:extLst>
              </p:cNvPr>
              <p:cNvSpPr/>
              <p:nvPr/>
            </p:nvSpPr>
            <p:spPr>
              <a:xfrm>
                <a:off x="-2126383" y="2239052"/>
                <a:ext cx="2052396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400" dirty="0"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전화번호 </a:t>
                </a:r>
                <a:r>
                  <a:rPr lang="en-US" altLang="ko-KR" sz="1400" dirty="0"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: CHAR(11)</a:t>
                </a:r>
              </a:p>
            </p:txBody>
          </p:sp>
        </p:grp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A3D3FEE8-ADBE-49E2-B444-05E3499A4C8E}"/>
                </a:ext>
              </a:extLst>
            </p:cNvPr>
            <p:cNvSpPr/>
            <p:nvPr/>
          </p:nvSpPr>
          <p:spPr>
            <a:xfrm>
              <a:off x="1094898" y="3381609"/>
              <a:ext cx="2052398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rgbClr val="FF000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!</a:t>
              </a:r>
              <a:r>
                <a:rPr lang="ko-KR" altLang="en-US" sz="1200" dirty="0">
                  <a:solidFill>
                    <a:schemeClr val="bg2">
                      <a:lumMod val="1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숫자 </a:t>
              </a:r>
              <a:r>
                <a:rPr lang="en-US" altLang="ko-KR" sz="1200" dirty="0">
                  <a:solidFill>
                    <a:schemeClr val="bg2">
                      <a:lumMod val="1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11</a:t>
              </a:r>
              <a:r>
                <a:rPr lang="ko-KR" altLang="en-US" sz="1200" dirty="0">
                  <a:solidFill>
                    <a:schemeClr val="bg2">
                      <a:lumMod val="1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자리 입력 </a:t>
              </a:r>
              <a:r>
                <a:rPr lang="en-US" altLang="ko-KR" sz="1200" dirty="0">
                  <a:solidFill>
                    <a:srgbClr val="FF000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!</a:t>
              </a:r>
            </a:p>
          </p:txBody>
        </p:sp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085EED89-F673-489D-924C-8288425C758F}"/>
              </a:ext>
            </a:extLst>
          </p:cNvPr>
          <p:cNvGrpSpPr/>
          <p:nvPr/>
        </p:nvGrpSpPr>
        <p:grpSpPr>
          <a:xfrm>
            <a:off x="1069749" y="3319974"/>
            <a:ext cx="3844615" cy="849131"/>
            <a:chOff x="1069749" y="3319974"/>
            <a:chExt cx="3844615" cy="849131"/>
          </a:xfrm>
        </p:grpSpPr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id="{DD413401-B86F-44AB-A388-67A272E824A5}"/>
                </a:ext>
              </a:extLst>
            </p:cNvPr>
            <p:cNvGrpSpPr/>
            <p:nvPr/>
          </p:nvGrpSpPr>
          <p:grpSpPr>
            <a:xfrm>
              <a:off x="1069749" y="3319974"/>
              <a:ext cx="3844615" cy="849131"/>
              <a:chOff x="-1684821" y="2282115"/>
              <a:chExt cx="3844615" cy="849131"/>
            </a:xfrm>
          </p:grpSpPr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id="{180738F6-DB66-4021-82E9-7A7FEA732A9D}"/>
                  </a:ext>
                </a:extLst>
              </p:cNvPr>
              <p:cNvSpPr/>
              <p:nvPr/>
            </p:nvSpPr>
            <p:spPr>
              <a:xfrm>
                <a:off x="1017951" y="2282115"/>
                <a:ext cx="1141843" cy="240296"/>
              </a:xfrm>
              <a:prstGeom prst="rect">
                <a:avLst/>
              </a:prstGeom>
              <a:noFill/>
              <a:ln w="2222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dirty="0"/>
              </a:p>
            </p:txBody>
          </p:sp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3C1FDF48-5D03-406B-B5FA-7D6317A7C450}"/>
                  </a:ext>
                </a:extLst>
              </p:cNvPr>
              <p:cNvSpPr/>
              <p:nvPr/>
            </p:nvSpPr>
            <p:spPr>
              <a:xfrm>
                <a:off x="-1684821" y="2823469"/>
                <a:ext cx="2734734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ko-KR" altLang="en-US" sz="1400" dirty="0"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직업</a:t>
                </a:r>
                <a:r>
                  <a:rPr lang="en-US" altLang="ko-KR" sz="1400" dirty="0"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 : VARCHAR(15)</a:t>
                </a:r>
              </a:p>
            </p:txBody>
          </p:sp>
        </p:grpSp>
        <p:cxnSp>
          <p:nvCxnSpPr>
            <p:cNvPr id="63" name="연결선: 꺾임 62">
              <a:extLst>
                <a:ext uri="{FF2B5EF4-FFF2-40B4-BE49-F238E27FC236}">
                  <a16:creationId xmlns:a16="http://schemas.microsoft.com/office/drawing/2014/main" id="{A459357C-CF10-4C9F-8B6B-DEE1BF66FAE3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3147298" y="3560270"/>
              <a:ext cx="764303" cy="454946"/>
            </a:xfrm>
            <a:prstGeom prst="bentConnector3">
              <a:avLst>
                <a:gd name="adj1" fmla="val 216"/>
              </a:avLst>
            </a:prstGeom>
            <a:ln w="19050">
              <a:solidFill>
                <a:srgbClr val="FFC000"/>
              </a:solidFill>
              <a:prstDash val="solid"/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C21C1E72-C6DF-4F44-AA1D-71974A069423}"/>
              </a:ext>
            </a:extLst>
          </p:cNvPr>
          <p:cNvGrpSpPr/>
          <p:nvPr/>
        </p:nvGrpSpPr>
        <p:grpSpPr>
          <a:xfrm>
            <a:off x="5075719" y="3328242"/>
            <a:ext cx="6535136" cy="1574393"/>
            <a:chOff x="5075719" y="3328242"/>
            <a:chExt cx="6535136" cy="1574393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FD3FE705-07B3-4025-9200-828799F37A68}"/>
                </a:ext>
              </a:extLst>
            </p:cNvPr>
            <p:cNvSpPr/>
            <p:nvPr/>
          </p:nvSpPr>
          <p:spPr>
            <a:xfrm>
              <a:off x="5075719" y="3328242"/>
              <a:ext cx="1141843" cy="240296"/>
            </a:xfrm>
            <a:prstGeom prst="rect">
              <a:avLst/>
            </a:prstGeom>
            <a:noFill/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dirty="0"/>
            </a:p>
          </p:txBody>
        </p:sp>
        <p:cxnSp>
          <p:nvCxnSpPr>
            <p:cNvPr id="71" name="연결선: 꺾임 70">
              <a:extLst>
                <a:ext uri="{FF2B5EF4-FFF2-40B4-BE49-F238E27FC236}">
                  <a16:creationId xmlns:a16="http://schemas.microsoft.com/office/drawing/2014/main" id="{3E3D82C1-798F-4F5F-89AB-07D0104F56AE}"/>
                </a:ext>
              </a:extLst>
            </p:cNvPr>
            <p:cNvCxnSpPr>
              <a:cxnSpLocks/>
            </p:cNvCxnSpPr>
            <p:nvPr/>
          </p:nvCxnSpPr>
          <p:spPr>
            <a:xfrm>
              <a:off x="6080879" y="3563448"/>
              <a:ext cx="3096988" cy="1162453"/>
            </a:xfrm>
            <a:prstGeom prst="bentConnector3">
              <a:avLst>
                <a:gd name="adj1" fmla="val 244"/>
              </a:avLst>
            </a:prstGeom>
            <a:ln w="19050">
              <a:solidFill>
                <a:srgbClr val="FFC000"/>
              </a:solidFill>
              <a:prstDash val="solid"/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2580F3FD-DFF4-44F7-A367-379A5C714048}"/>
                </a:ext>
              </a:extLst>
            </p:cNvPr>
            <p:cNvSpPr/>
            <p:nvPr/>
          </p:nvSpPr>
          <p:spPr>
            <a:xfrm>
              <a:off x="9197158" y="4594858"/>
              <a:ext cx="2413697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400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나이 </a:t>
              </a:r>
              <a:r>
                <a:rPr lang="en-US" altLang="ko-KR" sz="1400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: INT</a:t>
              </a:r>
            </a:p>
          </p:txBody>
        </p:sp>
      </p:grp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3FE76605-2089-4BD0-94A5-57BFD828C7E3}"/>
              </a:ext>
            </a:extLst>
          </p:cNvPr>
          <p:cNvSpPr/>
          <p:nvPr/>
        </p:nvSpPr>
        <p:spPr>
          <a:xfrm>
            <a:off x="7487193" y="6495700"/>
            <a:ext cx="225706" cy="209900"/>
          </a:xfrm>
          <a:prstGeom prst="rect">
            <a:avLst/>
          </a:prstGeom>
          <a:noFill/>
          <a:ln w="317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51D05FED-16BF-4505-957B-6310B04F5AF2}"/>
              </a:ext>
            </a:extLst>
          </p:cNvPr>
          <p:cNvSpPr/>
          <p:nvPr/>
        </p:nvSpPr>
        <p:spPr>
          <a:xfrm>
            <a:off x="7759857" y="6450639"/>
            <a:ext cx="241369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NULL</a:t>
            </a:r>
            <a:r>
              <a:rPr lang="ko-KR" altLang="en-US" sz="1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값 허용</a:t>
            </a:r>
            <a:endParaRPr lang="en-US" altLang="ko-KR" sz="14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6110A7AB-6F0C-4013-A97E-F216A1C716C6}"/>
              </a:ext>
            </a:extLst>
          </p:cNvPr>
          <p:cNvSpPr/>
          <p:nvPr/>
        </p:nvSpPr>
        <p:spPr>
          <a:xfrm>
            <a:off x="9409313" y="6495700"/>
            <a:ext cx="225706" cy="209900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D5380DDA-6A18-4F77-B4E2-B44230E520F9}"/>
              </a:ext>
            </a:extLst>
          </p:cNvPr>
          <p:cNvSpPr/>
          <p:nvPr/>
        </p:nvSpPr>
        <p:spPr>
          <a:xfrm>
            <a:off x="9681977" y="6450639"/>
            <a:ext cx="241369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NULL</a:t>
            </a:r>
            <a:r>
              <a:rPr lang="ko-KR" altLang="en-US" sz="1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값 허용하지 않음</a:t>
            </a:r>
            <a:endParaRPr lang="en-US" altLang="ko-KR" sz="14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108" name="그룹 107">
            <a:extLst>
              <a:ext uri="{FF2B5EF4-FFF2-40B4-BE49-F238E27FC236}">
                <a16:creationId xmlns:a16="http://schemas.microsoft.com/office/drawing/2014/main" id="{8A8DC614-3268-4384-BA3F-1CCE93128061}"/>
              </a:ext>
            </a:extLst>
          </p:cNvPr>
          <p:cNvGrpSpPr/>
          <p:nvPr/>
        </p:nvGrpSpPr>
        <p:grpSpPr>
          <a:xfrm>
            <a:off x="1101249" y="3645290"/>
            <a:ext cx="3604509" cy="2204542"/>
            <a:chOff x="1101249" y="3645290"/>
            <a:chExt cx="3604509" cy="2204542"/>
          </a:xfrm>
        </p:grpSpPr>
        <p:grpSp>
          <p:nvGrpSpPr>
            <p:cNvPr id="83" name="그룹 82">
              <a:extLst>
                <a:ext uri="{FF2B5EF4-FFF2-40B4-BE49-F238E27FC236}">
                  <a16:creationId xmlns:a16="http://schemas.microsoft.com/office/drawing/2014/main" id="{764DF91D-4788-4F13-9253-77D23F299A1B}"/>
                </a:ext>
              </a:extLst>
            </p:cNvPr>
            <p:cNvGrpSpPr/>
            <p:nvPr/>
          </p:nvGrpSpPr>
          <p:grpSpPr>
            <a:xfrm>
              <a:off x="1101249" y="3645290"/>
              <a:ext cx="3604509" cy="2204542"/>
              <a:chOff x="1094898" y="2360035"/>
              <a:chExt cx="3604509" cy="2204542"/>
            </a:xfrm>
          </p:grpSpPr>
          <p:grpSp>
            <p:nvGrpSpPr>
              <p:cNvPr id="84" name="그룹 83">
                <a:extLst>
                  <a:ext uri="{FF2B5EF4-FFF2-40B4-BE49-F238E27FC236}">
                    <a16:creationId xmlns:a16="http://schemas.microsoft.com/office/drawing/2014/main" id="{9249197A-7CF0-43D8-BF13-A1F85DE796EA}"/>
                  </a:ext>
                </a:extLst>
              </p:cNvPr>
              <p:cNvGrpSpPr/>
              <p:nvPr/>
            </p:nvGrpSpPr>
            <p:grpSpPr>
              <a:xfrm>
                <a:off x="1094898" y="2969725"/>
                <a:ext cx="2479160" cy="1594852"/>
                <a:chOff x="7340599" y="3369731"/>
                <a:chExt cx="5153155" cy="3653145"/>
              </a:xfrm>
            </p:grpSpPr>
            <p:sp>
              <p:nvSpPr>
                <p:cNvPr id="90" name="직사각형 89">
                  <a:extLst>
                    <a:ext uri="{FF2B5EF4-FFF2-40B4-BE49-F238E27FC236}">
                      <a16:creationId xmlns:a16="http://schemas.microsoft.com/office/drawing/2014/main" id="{AE6081B8-45A0-46EB-AE0B-AA28159CE9C3}"/>
                    </a:ext>
                  </a:extLst>
                </p:cNvPr>
                <p:cNvSpPr/>
                <p:nvPr/>
              </p:nvSpPr>
              <p:spPr>
                <a:xfrm>
                  <a:off x="7340601" y="3369731"/>
                  <a:ext cx="5153153" cy="365314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1" name="직사각형 90">
                  <a:extLst>
                    <a:ext uri="{FF2B5EF4-FFF2-40B4-BE49-F238E27FC236}">
                      <a16:creationId xmlns:a16="http://schemas.microsoft.com/office/drawing/2014/main" id="{800ABE09-1D55-43F6-B347-93C00808D55F}"/>
                    </a:ext>
                  </a:extLst>
                </p:cNvPr>
                <p:cNvSpPr/>
                <p:nvPr/>
              </p:nvSpPr>
              <p:spPr>
                <a:xfrm>
                  <a:off x="7340599" y="3388005"/>
                  <a:ext cx="5153153" cy="774616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5" name="그룹 84">
                <a:extLst>
                  <a:ext uri="{FF2B5EF4-FFF2-40B4-BE49-F238E27FC236}">
                    <a16:creationId xmlns:a16="http://schemas.microsoft.com/office/drawing/2014/main" id="{B1D18759-5430-4FBF-ADE1-4F4138CD07D6}"/>
                  </a:ext>
                </a:extLst>
              </p:cNvPr>
              <p:cNvGrpSpPr/>
              <p:nvPr/>
            </p:nvGrpSpPr>
            <p:grpSpPr>
              <a:xfrm>
                <a:off x="1101249" y="2360035"/>
                <a:ext cx="3598158" cy="934321"/>
                <a:chOff x="-2126383" y="1612508"/>
                <a:chExt cx="3598158" cy="934321"/>
              </a:xfrm>
            </p:grpSpPr>
            <p:sp>
              <p:nvSpPr>
                <p:cNvPr id="87" name="직사각형 86">
                  <a:extLst>
                    <a:ext uri="{FF2B5EF4-FFF2-40B4-BE49-F238E27FC236}">
                      <a16:creationId xmlns:a16="http://schemas.microsoft.com/office/drawing/2014/main" id="{05958857-EF7D-4C21-A69A-FE5C3C4DD2B3}"/>
                    </a:ext>
                  </a:extLst>
                </p:cNvPr>
                <p:cNvSpPr/>
                <p:nvPr/>
              </p:nvSpPr>
              <p:spPr>
                <a:xfrm>
                  <a:off x="1167977" y="1612508"/>
                  <a:ext cx="303798" cy="159170"/>
                </a:xfrm>
                <a:prstGeom prst="rect">
                  <a:avLst/>
                </a:prstGeom>
                <a:noFill/>
                <a:ln w="22225">
                  <a:solidFill>
                    <a:schemeClr val="accent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altLang="ko-KR" dirty="0"/>
                </a:p>
              </p:txBody>
            </p:sp>
            <p:sp>
              <p:nvSpPr>
                <p:cNvPr id="89" name="직사각형 88">
                  <a:extLst>
                    <a:ext uri="{FF2B5EF4-FFF2-40B4-BE49-F238E27FC236}">
                      <a16:creationId xmlns:a16="http://schemas.microsoft.com/office/drawing/2014/main" id="{6819DAF5-9BE1-4B97-BA55-34B7637EEAC2}"/>
                    </a:ext>
                  </a:extLst>
                </p:cNvPr>
                <p:cNvSpPr/>
                <p:nvPr/>
              </p:nvSpPr>
              <p:spPr>
                <a:xfrm>
                  <a:off x="-2126383" y="2239052"/>
                  <a:ext cx="2479158" cy="307777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ko-KR" altLang="en-US" sz="1400" dirty="0">
                      <a:latin typeface="HY견고딕" panose="02030600000101010101" pitchFamily="18" charset="-127"/>
                      <a:ea typeface="HY견고딕" panose="02030600000101010101" pitchFamily="18" charset="-127"/>
                    </a:rPr>
                    <a:t>타입 </a:t>
                  </a:r>
                  <a:r>
                    <a:rPr lang="en-US" altLang="ko-KR" sz="1400" dirty="0">
                      <a:latin typeface="HY견고딕" panose="02030600000101010101" pitchFamily="18" charset="-127"/>
                      <a:ea typeface="HY견고딕" panose="02030600000101010101" pitchFamily="18" charset="-127"/>
                    </a:rPr>
                    <a:t>: CHAR(1)</a:t>
                  </a:r>
                </a:p>
              </p:txBody>
            </p:sp>
          </p:grpSp>
        </p:grpSp>
        <p:cxnSp>
          <p:nvCxnSpPr>
            <p:cNvPr id="92" name="연결선: 꺾임 91">
              <a:extLst>
                <a:ext uri="{FF2B5EF4-FFF2-40B4-BE49-F238E27FC236}">
                  <a16:creationId xmlns:a16="http://schemas.microsoft.com/office/drawing/2014/main" id="{E455A185-04B7-473E-9B79-A6134C319F35}"/>
                </a:ext>
              </a:extLst>
            </p:cNvPr>
            <p:cNvCxnSpPr>
              <a:cxnSpLocks/>
              <a:endCxn id="91" idx="3"/>
            </p:cNvCxnSpPr>
            <p:nvPr/>
          </p:nvCxnSpPr>
          <p:spPr>
            <a:xfrm rot="10800000" flipV="1">
              <a:off x="3580409" y="3823711"/>
              <a:ext cx="885867" cy="608334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FFC000"/>
              </a:solidFill>
              <a:prstDash val="solid"/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04" name="표 103">
            <a:extLst>
              <a:ext uri="{FF2B5EF4-FFF2-40B4-BE49-F238E27FC236}">
                <a16:creationId xmlns:a16="http://schemas.microsoft.com/office/drawing/2014/main" id="{7CED400D-517B-4C1E-BCDF-A70F22A46ED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192204" y="4658373"/>
          <a:ext cx="2325575" cy="10972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33048">
                  <a:extLst>
                    <a:ext uri="{9D8B030D-6E8A-4147-A177-3AD203B41FA5}">
                      <a16:colId xmlns:a16="http://schemas.microsoft.com/office/drawing/2014/main" val="4249007052"/>
                    </a:ext>
                  </a:extLst>
                </a:gridCol>
                <a:gridCol w="2092527">
                  <a:extLst>
                    <a:ext uri="{9D8B030D-6E8A-4147-A177-3AD203B41FA5}">
                      <a16:colId xmlns:a16="http://schemas.microsoft.com/office/drawing/2014/main" val="254669629"/>
                    </a:ext>
                  </a:extLst>
                </a:gridCol>
              </a:tblGrid>
              <a:tr h="2408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도매상</a:t>
                      </a:r>
                    </a:p>
                  </a:txBody>
                  <a:tcPr>
                    <a:solidFill>
                      <a:srgbClr val="FFF9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8690787"/>
                  </a:ext>
                </a:extLst>
              </a:tr>
              <a:tr h="2408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소매상</a:t>
                      </a:r>
                    </a:p>
                  </a:txBody>
                  <a:tcPr>
                    <a:solidFill>
                      <a:srgbClr val="FFF9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2728037"/>
                  </a:ext>
                </a:extLst>
              </a:tr>
              <a:tr h="2408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기타</a:t>
                      </a:r>
                    </a:p>
                  </a:txBody>
                  <a:tcPr>
                    <a:solidFill>
                      <a:srgbClr val="FFF9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1586596"/>
                  </a:ext>
                </a:extLst>
              </a:tr>
              <a:tr h="2408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관리자 </a:t>
                      </a:r>
                      <a:r>
                        <a:rPr lang="en-US" altLang="ko-KR" sz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en-US" altLang="ko-KR" sz="1200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!</a:t>
                      </a:r>
                      <a:r>
                        <a:rPr lang="ko-KR" altLang="en-US" sz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관리자로 가입 불가</a:t>
                      </a:r>
                      <a:r>
                        <a:rPr lang="en-US" altLang="ko-KR" sz="1200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!</a:t>
                      </a:r>
                      <a:r>
                        <a:rPr lang="en-US" altLang="ko-KR" sz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  <a:endParaRPr lang="ko-KR" altLang="en-US" sz="12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rgbClr val="FFF9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2903336"/>
                  </a:ext>
                </a:extLst>
              </a:tr>
            </a:tbl>
          </a:graphicData>
        </a:graphic>
      </p:graphicFrame>
      <p:grpSp>
        <p:nvGrpSpPr>
          <p:cNvPr id="125" name="그룹 124">
            <a:extLst>
              <a:ext uri="{FF2B5EF4-FFF2-40B4-BE49-F238E27FC236}">
                <a16:creationId xmlns:a16="http://schemas.microsoft.com/office/drawing/2014/main" id="{0D21C840-1AC1-4F57-92B4-A14BA9EC5BE0}"/>
              </a:ext>
            </a:extLst>
          </p:cNvPr>
          <p:cNvGrpSpPr/>
          <p:nvPr/>
        </p:nvGrpSpPr>
        <p:grpSpPr>
          <a:xfrm>
            <a:off x="3797573" y="3914294"/>
            <a:ext cx="1704067" cy="1935538"/>
            <a:chOff x="3797573" y="3914294"/>
            <a:chExt cx="1704067" cy="1935538"/>
          </a:xfrm>
        </p:grpSpPr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FC43D694-41D2-40FC-8966-310F2558B32F}"/>
                </a:ext>
              </a:extLst>
            </p:cNvPr>
            <p:cNvSpPr/>
            <p:nvPr/>
          </p:nvSpPr>
          <p:spPr>
            <a:xfrm>
              <a:off x="4560687" y="3914294"/>
              <a:ext cx="303798" cy="159170"/>
            </a:xfrm>
            <a:prstGeom prst="rect">
              <a:avLst/>
            </a:prstGeom>
            <a:noFill/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dirty="0"/>
            </a:p>
          </p:txBody>
        </p:sp>
        <p:cxnSp>
          <p:nvCxnSpPr>
            <p:cNvPr id="110" name="연결선: 꺾임 109">
              <a:extLst>
                <a:ext uri="{FF2B5EF4-FFF2-40B4-BE49-F238E27FC236}">
                  <a16:creationId xmlns:a16="http://schemas.microsoft.com/office/drawing/2014/main" id="{940F6716-740E-4BD9-9B56-AF741FEE6A5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64139" y="4384095"/>
              <a:ext cx="911865" cy="317978"/>
            </a:xfrm>
            <a:prstGeom prst="bentConnector3">
              <a:avLst>
                <a:gd name="adj1" fmla="val -139"/>
              </a:avLst>
            </a:prstGeom>
            <a:ln w="19050">
              <a:solidFill>
                <a:srgbClr val="FFC000"/>
              </a:solidFill>
              <a:prstDash val="solid"/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6" name="그룹 115">
              <a:extLst>
                <a:ext uri="{FF2B5EF4-FFF2-40B4-BE49-F238E27FC236}">
                  <a16:creationId xmlns:a16="http://schemas.microsoft.com/office/drawing/2014/main" id="{EF091E34-8B5C-4E5C-BC17-80A4CF0FC16A}"/>
                </a:ext>
              </a:extLst>
            </p:cNvPr>
            <p:cNvGrpSpPr/>
            <p:nvPr/>
          </p:nvGrpSpPr>
          <p:grpSpPr>
            <a:xfrm>
              <a:off x="3797573" y="4826353"/>
              <a:ext cx="1704067" cy="1023479"/>
              <a:chOff x="1094898" y="2969725"/>
              <a:chExt cx="2479160" cy="1594852"/>
            </a:xfrm>
          </p:grpSpPr>
          <p:grpSp>
            <p:nvGrpSpPr>
              <p:cNvPr id="118" name="그룹 117">
                <a:extLst>
                  <a:ext uri="{FF2B5EF4-FFF2-40B4-BE49-F238E27FC236}">
                    <a16:creationId xmlns:a16="http://schemas.microsoft.com/office/drawing/2014/main" id="{C54C74B0-A329-4EDE-A228-1AF7924B6109}"/>
                  </a:ext>
                </a:extLst>
              </p:cNvPr>
              <p:cNvGrpSpPr/>
              <p:nvPr/>
            </p:nvGrpSpPr>
            <p:grpSpPr>
              <a:xfrm>
                <a:off x="1094898" y="2969725"/>
                <a:ext cx="2479160" cy="1594852"/>
                <a:chOff x="7340599" y="3369731"/>
                <a:chExt cx="5153155" cy="3653145"/>
              </a:xfrm>
            </p:grpSpPr>
            <p:sp>
              <p:nvSpPr>
                <p:cNvPr id="122" name="직사각형 121">
                  <a:extLst>
                    <a:ext uri="{FF2B5EF4-FFF2-40B4-BE49-F238E27FC236}">
                      <a16:creationId xmlns:a16="http://schemas.microsoft.com/office/drawing/2014/main" id="{828EA349-2249-42BE-81DC-EFC524D924CA}"/>
                    </a:ext>
                  </a:extLst>
                </p:cNvPr>
                <p:cNvSpPr/>
                <p:nvPr/>
              </p:nvSpPr>
              <p:spPr>
                <a:xfrm>
                  <a:off x="7340601" y="3369731"/>
                  <a:ext cx="5153153" cy="365314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3" name="직사각형 122">
                  <a:extLst>
                    <a:ext uri="{FF2B5EF4-FFF2-40B4-BE49-F238E27FC236}">
                      <a16:creationId xmlns:a16="http://schemas.microsoft.com/office/drawing/2014/main" id="{84E100D4-BC52-4FAC-92C9-22D6A0FDE52C}"/>
                    </a:ext>
                  </a:extLst>
                </p:cNvPr>
                <p:cNvSpPr/>
                <p:nvPr/>
              </p:nvSpPr>
              <p:spPr>
                <a:xfrm>
                  <a:off x="7340599" y="3388006"/>
                  <a:ext cx="5153153" cy="1143367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sp>
            <p:nvSpPr>
              <p:cNvPr id="121" name="직사각형 120">
                <a:extLst>
                  <a:ext uri="{FF2B5EF4-FFF2-40B4-BE49-F238E27FC236}">
                    <a16:creationId xmlns:a16="http://schemas.microsoft.com/office/drawing/2014/main" id="{87DD0B58-3206-4B3C-A34F-51ECA6C0128C}"/>
                  </a:ext>
                </a:extLst>
              </p:cNvPr>
              <p:cNvSpPr/>
              <p:nvPr/>
            </p:nvSpPr>
            <p:spPr>
              <a:xfrm>
                <a:off x="1101248" y="2974705"/>
                <a:ext cx="2472808" cy="479598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400" dirty="0"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성별 </a:t>
                </a:r>
                <a:r>
                  <a:rPr lang="en-US" altLang="ko-KR" sz="1400" dirty="0"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: CHAR(1)</a:t>
                </a:r>
              </a:p>
            </p:txBody>
          </p:sp>
        </p:grpSp>
      </p:grpSp>
      <p:graphicFrame>
        <p:nvGraphicFramePr>
          <p:cNvPr id="124" name="표 123">
            <a:extLst>
              <a:ext uri="{FF2B5EF4-FFF2-40B4-BE49-F238E27FC236}">
                <a16:creationId xmlns:a16="http://schemas.microsoft.com/office/drawing/2014/main" id="{6EAA73C8-3496-4D78-A0C8-E65C9948B2B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887551" y="5223426"/>
          <a:ext cx="1487175" cy="5486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49031">
                  <a:extLst>
                    <a:ext uri="{9D8B030D-6E8A-4147-A177-3AD203B41FA5}">
                      <a16:colId xmlns:a16="http://schemas.microsoft.com/office/drawing/2014/main" val="4249007052"/>
                    </a:ext>
                  </a:extLst>
                </a:gridCol>
                <a:gridCol w="1138144">
                  <a:extLst>
                    <a:ext uri="{9D8B030D-6E8A-4147-A177-3AD203B41FA5}">
                      <a16:colId xmlns:a16="http://schemas.microsoft.com/office/drawing/2014/main" val="254669629"/>
                    </a:ext>
                  </a:extLst>
                </a:gridCol>
              </a:tblGrid>
              <a:tr h="2408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F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여성</a:t>
                      </a:r>
                    </a:p>
                  </a:txBody>
                  <a:tcPr>
                    <a:solidFill>
                      <a:srgbClr val="FFF9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8690787"/>
                  </a:ext>
                </a:extLst>
              </a:tr>
              <a:tr h="2408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M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남성</a:t>
                      </a:r>
                    </a:p>
                  </a:txBody>
                  <a:tcPr>
                    <a:solidFill>
                      <a:srgbClr val="FFF9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2728037"/>
                  </a:ext>
                </a:extLst>
              </a:tr>
            </a:tbl>
          </a:graphicData>
        </a:graphic>
      </p:graphicFrame>
      <p:sp>
        <p:nvSpPr>
          <p:cNvPr id="72" name="직사각형 71">
            <a:extLst>
              <a:ext uri="{FF2B5EF4-FFF2-40B4-BE49-F238E27FC236}">
                <a16:creationId xmlns:a16="http://schemas.microsoft.com/office/drawing/2014/main" id="{A2924894-1D2C-4752-BC40-7050F2586697}"/>
              </a:ext>
            </a:extLst>
          </p:cNvPr>
          <p:cNvSpPr/>
          <p:nvPr/>
        </p:nvSpPr>
        <p:spPr>
          <a:xfrm>
            <a:off x="345700" y="6441114"/>
            <a:ext cx="311861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Initial - </a:t>
            </a:r>
            <a:r>
              <a:rPr lang="en-US" altLang="ko-KR" sz="1400" dirty="0" err="1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SignUp</a:t>
            </a:r>
            <a:r>
              <a:rPr lang="en-US" altLang="ko-KR" sz="1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화면</a:t>
            </a:r>
            <a:endParaRPr lang="en-US" altLang="ko-KR" sz="14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87935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4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4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4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4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C4D02A12-281B-4B15-A49E-078839E5C3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896" y="1554480"/>
            <a:ext cx="8158859" cy="409263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EC6FF57-C133-4215-AEFB-51B183724D62}"/>
              </a:ext>
            </a:extLst>
          </p:cNvPr>
          <p:cNvSpPr txBox="1"/>
          <p:nvPr/>
        </p:nvSpPr>
        <p:spPr>
          <a:xfrm>
            <a:off x="383800" y="489985"/>
            <a:ext cx="8747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04</a:t>
            </a:r>
            <a:endParaRPr lang="ko-KR" altLang="en-US" sz="4000" dirty="0">
              <a:solidFill>
                <a:srgbClr val="536B9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3" name="슬라이드 번호 개체 틀 7">
            <a:extLst>
              <a:ext uri="{FF2B5EF4-FFF2-40B4-BE49-F238E27FC236}">
                <a16:creationId xmlns:a16="http://schemas.microsoft.com/office/drawing/2014/main" id="{8D8CF2C5-07E7-477C-A001-4922FB3EA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80376" y="107001"/>
            <a:ext cx="727824" cy="365125"/>
          </a:xfrm>
        </p:spPr>
        <p:txBody>
          <a:bodyPr/>
          <a:lstStyle/>
          <a:p>
            <a:fld id="{21A475EC-3ABF-4889-8F11-D7C5881CC52C}" type="slidenum">
              <a:rPr lang="ko-KR" altLang="en-US" smtClean="0"/>
              <a:t>71</a:t>
            </a:fld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78293A8-7CDC-4DE9-A571-C5DDB487E982}"/>
              </a:ext>
            </a:extLst>
          </p:cNvPr>
          <p:cNvSpPr txBox="1"/>
          <p:nvPr/>
        </p:nvSpPr>
        <p:spPr>
          <a:xfrm>
            <a:off x="1226629" y="543846"/>
            <a:ext cx="1022877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유의사항 </a:t>
            </a:r>
            <a:r>
              <a:rPr lang="en-US" altLang="ko-KR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[2-1]</a:t>
            </a:r>
            <a:r>
              <a:rPr lang="ko-KR" altLang="en-US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카테고리 별로 상품 구경 </a:t>
            </a:r>
            <a:r>
              <a:rPr lang="en-US" altLang="ko-KR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대분류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D05509B-09DD-4E5C-AC24-D3635D72E41E}"/>
              </a:ext>
            </a:extLst>
          </p:cNvPr>
          <p:cNvSpPr/>
          <p:nvPr/>
        </p:nvSpPr>
        <p:spPr>
          <a:xfrm>
            <a:off x="345700" y="6441114"/>
            <a:ext cx="7502900" cy="3189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Main</a:t>
            </a:r>
            <a:r>
              <a:rPr lang="ko-KR" altLang="en-US" sz="1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1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-</a:t>
            </a:r>
            <a:r>
              <a:rPr lang="ko-KR" altLang="en-US" sz="1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1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Search Category </a:t>
            </a:r>
            <a:r>
              <a:rPr lang="ko-KR" altLang="en-US" sz="1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화면</a:t>
            </a:r>
            <a:endParaRPr lang="en-US" altLang="ko-KR" sz="14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6237517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C4D02A12-281B-4B15-A49E-078839E5C3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897" y="1554480"/>
            <a:ext cx="8158857" cy="409263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EC6FF57-C133-4215-AEFB-51B183724D62}"/>
              </a:ext>
            </a:extLst>
          </p:cNvPr>
          <p:cNvSpPr txBox="1"/>
          <p:nvPr/>
        </p:nvSpPr>
        <p:spPr>
          <a:xfrm>
            <a:off x="383800" y="489985"/>
            <a:ext cx="8747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04</a:t>
            </a:r>
            <a:endParaRPr lang="ko-KR" altLang="en-US" sz="4000" dirty="0">
              <a:solidFill>
                <a:srgbClr val="536B9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3" name="슬라이드 번호 개체 틀 7">
            <a:extLst>
              <a:ext uri="{FF2B5EF4-FFF2-40B4-BE49-F238E27FC236}">
                <a16:creationId xmlns:a16="http://schemas.microsoft.com/office/drawing/2014/main" id="{8D8CF2C5-07E7-477C-A001-4922FB3EA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80376" y="107001"/>
            <a:ext cx="727824" cy="365125"/>
          </a:xfrm>
        </p:spPr>
        <p:txBody>
          <a:bodyPr/>
          <a:lstStyle/>
          <a:p>
            <a:fld id="{21A475EC-3ABF-4889-8F11-D7C5881CC52C}" type="slidenum">
              <a:rPr lang="ko-KR" altLang="en-US" smtClean="0"/>
              <a:t>72</a:t>
            </a:fld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78293A8-7CDC-4DE9-A571-C5DDB487E982}"/>
              </a:ext>
            </a:extLst>
          </p:cNvPr>
          <p:cNvSpPr txBox="1"/>
          <p:nvPr/>
        </p:nvSpPr>
        <p:spPr>
          <a:xfrm>
            <a:off x="1226629" y="543846"/>
            <a:ext cx="1022877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유의사항 </a:t>
            </a:r>
            <a:r>
              <a:rPr lang="en-US" altLang="ko-KR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[2-2]</a:t>
            </a:r>
            <a:r>
              <a:rPr lang="ko-KR" altLang="en-US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카테고리 별로 상품 구경 </a:t>
            </a:r>
            <a:r>
              <a:rPr lang="en-US" altLang="ko-KR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중분류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6111F55-E642-4550-8B25-DD7174B58D4B}"/>
              </a:ext>
            </a:extLst>
          </p:cNvPr>
          <p:cNvSpPr/>
          <p:nvPr/>
        </p:nvSpPr>
        <p:spPr>
          <a:xfrm>
            <a:off x="345700" y="6450639"/>
            <a:ext cx="7502900" cy="3189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Main</a:t>
            </a:r>
            <a:r>
              <a:rPr lang="ko-KR" altLang="en-US" sz="1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1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-</a:t>
            </a:r>
            <a:r>
              <a:rPr lang="ko-KR" altLang="en-US" sz="1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1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Search Category </a:t>
            </a:r>
            <a:r>
              <a:rPr lang="ko-KR" altLang="en-US" sz="1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화면</a:t>
            </a:r>
            <a:endParaRPr lang="en-US" altLang="ko-KR" sz="14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9267403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C4D02A12-281B-4B15-A49E-078839E5C3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897" y="1554480"/>
            <a:ext cx="8158857" cy="40926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EC6FF57-C133-4215-AEFB-51B183724D62}"/>
              </a:ext>
            </a:extLst>
          </p:cNvPr>
          <p:cNvSpPr txBox="1"/>
          <p:nvPr/>
        </p:nvSpPr>
        <p:spPr>
          <a:xfrm>
            <a:off x="383800" y="489985"/>
            <a:ext cx="8747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04</a:t>
            </a:r>
            <a:endParaRPr lang="ko-KR" altLang="en-US" sz="4000" dirty="0">
              <a:solidFill>
                <a:srgbClr val="536B9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3" name="슬라이드 번호 개체 틀 7">
            <a:extLst>
              <a:ext uri="{FF2B5EF4-FFF2-40B4-BE49-F238E27FC236}">
                <a16:creationId xmlns:a16="http://schemas.microsoft.com/office/drawing/2014/main" id="{8D8CF2C5-07E7-477C-A001-4922FB3EA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80376" y="107001"/>
            <a:ext cx="727824" cy="365125"/>
          </a:xfrm>
        </p:spPr>
        <p:txBody>
          <a:bodyPr/>
          <a:lstStyle/>
          <a:p>
            <a:fld id="{21A475EC-3ABF-4889-8F11-D7C5881CC52C}" type="slidenum">
              <a:rPr lang="ko-KR" altLang="en-US" smtClean="0"/>
              <a:t>73</a:t>
            </a:fld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78293A8-7CDC-4DE9-A571-C5DDB487E982}"/>
              </a:ext>
            </a:extLst>
          </p:cNvPr>
          <p:cNvSpPr txBox="1"/>
          <p:nvPr/>
        </p:nvSpPr>
        <p:spPr>
          <a:xfrm>
            <a:off x="1226629" y="543846"/>
            <a:ext cx="1022877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유의사항 </a:t>
            </a:r>
            <a:r>
              <a:rPr lang="en-US" altLang="ko-KR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[2-3]</a:t>
            </a:r>
            <a:r>
              <a:rPr lang="ko-KR" altLang="en-US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카테고리 별로 상품 구경 </a:t>
            </a:r>
            <a:r>
              <a:rPr lang="en-US" altLang="ko-KR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소분류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BEF1B68-30D1-419E-8961-10FBD32195D3}"/>
              </a:ext>
            </a:extLst>
          </p:cNvPr>
          <p:cNvSpPr/>
          <p:nvPr/>
        </p:nvSpPr>
        <p:spPr>
          <a:xfrm>
            <a:off x="345700" y="6441114"/>
            <a:ext cx="7502900" cy="3189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Main</a:t>
            </a:r>
            <a:r>
              <a:rPr lang="ko-KR" altLang="en-US" sz="1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1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-</a:t>
            </a:r>
            <a:r>
              <a:rPr lang="ko-KR" altLang="en-US" sz="1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1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Search Category </a:t>
            </a:r>
            <a:r>
              <a:rPr lang="ko-KR" altLang="en-US" sz="1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화면</a:t>
            </a:r>
            <a:endParaRPr lang="en-US" altLang="ko-KR" sz="14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3055477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C4D02A12-281B-4B15-A49E-078839E5C3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899" y="1554480"/>
            <a:ext cx="8158853" cy="409262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EC6FF57-C133-4215-AEFB-51B183724D62}"/>
              </a:ext>
            </a:extLst>
          </p:cNvPr>
          <p:cNvSpPr txBox="1"/>
          <p:nvPr/>
        </p:nvSpPr>
        <p:spPr>
          <a:xfrm>
            <a:off x="383800" y="489985"/>
            <a:ext cx="8747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04</a:t>
            </a:r>
            <a:endParaRPr lang="ko-KR" altLang="en-US" sz="4000" dirty="0">
              <a:solidFill>
                <a:srgbClr val="536B9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3" name="슬라이드 번호 개체 틀 7">
            <a:extLst>
              <a:ext uri="{FF2B5EF4-FFF2-40B4-BE49-F238E27FC236}">
                <a16:creationId xmlns:a16="http://schemas.microsoft.com/office/drawing/2014/main" id="{8D8CF2C5-07E7-477C-A001-4922FB3EA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80376" y="107001"/>
            <a:ext cx="727824" cy="365125"/>
          </a:xfrm>
        </p:spPr>
        <p:txBody>
          <a:bodyPr/>
          <a:lstStyle/>
          <a:p>
            <a:fld id="{21A475EC-3ABF-4889-8F11-D7C5881CC52C}" type="slidenum">
              <a:rPr lang="ko-KR" altLang="en-US" smtClean="0"/>
              <a:t>74</a:t>
            </a:fld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78293A8-7CDC-4DE9-A571-C5DDB487E982}"/>
              </a:ext>
            </a:extLst>
          </p:cNvPr>
          <p:cNvSpPr txBox="1"/>
          <p:nvPr/>
        </p:nvSpPr>
        <p:spPr>
          <a:xfrm>
            <a:off x="1226629" y="543846"/>
            <a:ext cx="1022877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유의사항 </a:t>
            </a:r>
            <a:r>
              <a:rPr lang="en-US" altLang="ko-KR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[3-1]</a:t>
            </a:r>
            <a:r>
              <a:rPr lang="ko-KR" altLang="en-US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상품 검색 </a:t>
            </a:r>
            <a:r>
              <a:rPr lang="en-US" altLang="ko-KR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상품 아이디로 검색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3599CA2D-7DE7-42A8-BE14-6382C7877FCF}"/>
              </a:ext>
            </a:extLst>
          </p:cNvPr>
          <p:cNvGrpSpPr/>
          <p:nvPr/>
        </p:nvGrpSpPr>
        <p:grpSpPr>
          <a:xfrm>
            <a:off x="2519678" y="2797465"/>
            <a:ext cx="9457334" cy="3300757"/>
            <a:chOff x="312562" y="3380950"/>
            <a:chExt cx="11872709" cy="4143763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ABC81948-E79B-4B3D-BA41-AD85139385D0}"/>
                </a:ext>
              </a:extLst>
            </p:cNvPr>
            <p:cNvGrpSpPr/>
            <p:nvPr/>
          </p:nvGrpSpPr>
          <p:grpSpPr>
            <a:xfrm>
              <a:off x="312562" y="4620961"/>
              <a:ext cx="11872709" cy="2903752"/>
              <a:chOff x="-5516946" y="4459744"/>
              <a:chExt cx="13186668" cy="3240510"/>
            </a:xfrm>
          </p:grpSpPr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89F46BE0-ACFA-4B84-BC42-24FDF2416CC3}"/>
                  </a:ext>
                </a:extLst>
              </p:cNvPr>
              <p:cNvGrpSpPr/>
              <p:nvPr/>
            </p:nvGrpSpPr>
            <p:grpSpPr>
              <a:xfrm>
                <a:off x="-5516945" y="4459744"/>
                <a:ext cx="13186667" cy="3240510"/>
                <a:chOff x="-5516945" y="4459744"/>
                <a:chExt cx="13186667" cy="3240510"/>
              </a:xfrm>
            </p:grpSpPr>
            <p:sp>
              <p:nvSpPr>
                <p:cNvPr id="14" name="직사각형 13">
                  <a:extLst>
                    <a:ext uri="{FF2B5EF4-FFF2-40B4-BE49-F238E27FC236}">
                      <a16:creationId xmlns:a16="http://schemas.microsoft.com/office/drawing/2014/main" id="{CC6454D4-7032-4646-9016-CA880EB687F1}"/>
                    </a:ext>
                  </a:extLst>
                </p:cNvPr>
                <p:cNvSpPr/>
                <p:nvPr/>
              </p:nvSpPr>
              <p:spPr>
                <a:xfrm>
                  <a:off x="-5516945" y="4459744"/>
                  <a:ext cx="13186666" cy="324051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" name="직사각형 14">
                  <a:extLst>
                    <a:ext uri="{FF2B5EF4-FFF2-40B4-BE49-F238E27FC236}">
                      <a16:creationId xmlns:a16="http://schemas.microsoft.com/office/drawing/2014/main" id="{CA362920-2291-4075-92ED-BA692E365601}"/>
                    </a:ext>
                  </a:extLst>
                </p:cNvPr>
                <p:cNvSpPr/>
                <p:nvPr/>
              </p:nvSpPr>
              <p:spPr>
                <a:xfrm>
                  <a:off x="-5516944" y="4459745"/>
                  <a:ext cx="13186666" cy="490225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6" name="직사각형 15">
                  <a:extLst>
                    <a:ext uri="{FF2B5EF4-FFF2-40B4-BE49-F238E27FC236}">
                      <a16:creationId xmlns:a16="http://schemas.microsoft.com/office/drawing/2014/main" id="{55ECB046-A10F-4680-BEEA-3CE339122BF2}"/>
                    </a:ext>
                  </a:extLst>
                </p:cNvPr>
                <p:cNvSpPr/>
                <p:nvPr/>
              </p:nvSpPr>
              <p:spPr>
                <a:xfrm>
                  <a:off x="-5516945" y="5052253"/>
                  <a:ext cx="12775539" cy="388073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ko-KR" altLang="en-US" sz="1200" dirty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상품 이름은 </a:t>
                  </a:r>
                  <a:r>
                    <a:rPr lang="en-US" altLang="ko-KR" sz="1200" dirty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[</a:t>
                  </a:r>
                  <a:r>
                    <a:rPr lang="ko-KR" altLang="en-US" sz="1200" dirty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알파벳</a:t>
                  </a:r>
                  <a:r>
                    <a:rPr lang="en-US" altLang="ko-KR" sz="1200" dirty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][</a:t>
                  </a:r>
                  <a:r>
                    <a:rPr lang="ko-KR" altLang="en-US" sz="1200" dirty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숫자</a:t>
                  </a:r>
                  <a:r>
                    <a:rPr lang="en-US" altLang="ko-KR" sz="1200" dirty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] </a:t>
                  </a:r>
                  <a:r>
                    <a:rPr lang="ko-KR" altLang="en-US" sz="1200" dirty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조합으로</a:t>
                  </a:r>
                  <a:r>
                    <a:rPr lang="en-US" altLang="ko-KR" sz="1200" dirty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,  </a:t>
                  </a:r>
                  <a:r>
                    <a:rPr lang="ko-KR" altLang="en-US" sz="1200" dirty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같은 카테고리는 알파벳이 같으며 숫자는 임의로 지정하였다</a:t>
                  </a:r>
                  <a:r>
                    <a:rPr lang="en-US" altLang="ko-KR" sz="1200" dirty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.</a:t>
                  </a:r>
                </a:p>
              </p:txBody>
            </p:sp>
          </p:grp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25057EE7-045C-4FA3-A6B8-FE1E430579D4}"/>
                  </a:ext>
                </a:extLst>
              </p:cNvPr>
              <p:cNvSpPr/>
              <p:nvPr/>
            </p:nvSpPr>
            <p:spPr>
              <a:xfrm>
                <a:off x="-5516946" y="4502002"/>
                <a:ext cx="13186667" cy="447968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400" dirty="0"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상품 이름 </a:t>
                </a:r>
                <a:r>
                  <a:rPr lang="en-US" altLang="ko-KR" sz="1400" dirty="0"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: INT</a:t>
                </a:r>
              </a:p>
            </p:txBody>
          </p:sp>
        </p:grp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DB1C0767-B998-4547-9941-74E9B90DEBF7}"/>
                </a:ext>
              </a:extLst>
            </p:cNvPr>
            <p:cNvSpPr/>
            <p:nvPr/>
          </p:nvSpPr>
          <p:spPr>
            <a:xfrm>
              <a:off x="2850776" y="3380950"/>
              <a:ext cx="1450861" cy="243605"/>
            </a:xfrm>
            <a:prstGeom prst="rect">
              <a:avLst/>
            </a:prstGeom>
            <a:noFill/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dirty="0"/>
            </a:p>
          </p:txBody>
        </p:sp>
        <p:cxnSp>
          <p:nvCxnSpPr>
            <p:cNvPr id="11" name="연결선: 꺾임 10">
              <a:extLst>
                <a:ext uri="{FF2B5EF4-FFF2-40B4-BE49-F238E27FC236}">
                  <a16:creationId xmlns:a16="http://schemas.microsoft.com/office/drawing/2014/main" id="{6E80B254-902B-4E8D-B2EC-C95F91B8C5FD}"/>
                </a:ext>
              </a:extLst>
            </p:cNvPr>
            <p:cNvCxnSpPr>
              <a:cxnSpLocks/>
              <a:stCxn id="10" idx="3"/>
              <a:endCxn id="15" idx="0"/>
            </p:cNvCxnSpPr>
            <p:nvPr/>
          </p:nvCxnSpPr>
          <p:spPr>
            <a:xfrm>
              <a:off x="4301638" y="3502752"/>
              <a:ext cx="1947280" cy="1118210"/>
            </a:xfrm>
            <a:prstGeom prst="bentConnector2">
              <a:avLst/>
            </a:prstGeom>
            <a:ln w="19050">
              <a:solidFill>
                <a:schemeClr val="accent4"/>
              </a:solidFill>
              <a:prstDash val="solid"/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5D764272-0056-4810-B699-7A53252AF68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636741" y="4516120"/>
          <a:ext cx="9223205" cy="14630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11367">
                  <a:extLst>
                    <a:ext uri="{9D8B030D-6E8A-4147-A177-3AD203B41FA5}">
                      <a16:colId xmlns:a16="http://schemas.microsoft.com/office/drawing/2014/main" val="4249007052"/>
                    </a:ext>
                  </a:extLst>
                </a:gridCol>
                <a:gridCol w="438967">
                  <a:extLst>
                    <a:ext uri="{9D8B030D-6E8A-4147-A177-3AD203B41FA5}">
                      <a16:colId xmlns:a16="http://schemas.microsoft.com/office/drawing/2014/main" val="254669629"/>
                    </a:ext>
                  </a:extLst>
                </a:gridCol>
                <a:gridCol w="1043484">
                  <a:extLst>
                    <a:ext uri="{9D8B030D-6E8A-4147-A177-3AD203B41FA5}">
                      <a16:colId xmlns:a16="http://schemas.microsoft.com/office/drawing/2014/main" val="1040900958"/>
                    </a:ext>
                  </a:extLst>
                </a:gridCol>
                <a:gridCol w="1079614">
                  <a:extLst>
                    <a:ext uri="{9D8B030D-6E8A-4147-A177-3AD203B41FA5}">
                      <a16:colId xmlns:a16="http://schemas.microsoft.com/office/drawing/2014/main" val="1242327138"/>
                    </a:ext>
                  </a:extLst>
                </a:gridCol>
                <a:gridCol w="437301">
                  <a:extLst>
                    <a:ext uri="{9D8B030D-6E8A-4147-A177-3AD203B41FA5}">
                      <a16:colId xmlns:a16="http://schemas.microsoft.com/office/drawing/2014/main" val="3619420795"/>
                    </a:ext>
                  </a:extLst>
                </a:gridCol>
                <a:gridCol w="570053">
                  <a:extLst>
                    <a:ext uri="{9D8B030D-6E8A-4147-A177-3AD203B41FA5}">
                      <a16:colId xmlns:a16="http://schemas.microsoft.com/office/drawing/2014/main" val="2911601787"/>
                    </a:ext>
                  </a:extLst>
                </a:gridCol>
                <a:gridCol w="1044713">
                  <a:extLst>
                    <a:ext uri="{9D8B030D-6E8A-4147-A177-3AD203B41FA5}">
                      <a16:colId xmlns:a16="http://schemas.microsoft.com/office/drawing/2014/main" val="95771589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009399970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3113538271"/>
                    </a:ext>
                  </a:extLst>
                </a:gridCol>
                <a:gridCol w="568960">
                  <a:extLst>
                    <a:ext uri="{9D8B030D-6E8A-4147-A177-3AD203B41FA5}">
                      <a16:colId xmlns:a16="http://schemas.microsoft.com/office/drawing/2014/main" val="2808845874"/>
                    </a:ext>
                  </a:extLst>
                </a:gridCol>
                <a:gridCol w="802640">
                  <a:extLst>
                    <a:ext uri="{9D8B030D-6E8A-4147-A177-3AD203B41FA5}">
                      <a16:colId xmlns:a16="http://schemas.microsoft.com/office/drawing/2014/main" val="1323735385"/>
                    </a:ext>
                  </a:extLst>
                </a:gridCol>
                <a:gridCol w="1181786">
                  <a:extLst>
                    <a:ext uri="{9D8B030D-6E8A-4147-A177-3AD203B41FA5}">
                      <a16:colId xmlns:a16="http://schemas.microsoft.com/office/drawing/2014/main" val="2167436045"/>
                    </a:ext>
                  </a:extLst>
                </a:gridCol>
              </a:tblGrid>
              <a:tr h="240829">
                <a:tc rowSpan="6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철물</a:t>
                      </a:r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원예</a:t>
                      </a:r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사무용품</a:t>
                      </a: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철물</a:t>
                      </a: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믹서기</a:t>
                      </a: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a1, a2, a3, a4</a:t>
                      </a:r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rgbClr val="FFF9E7"/>
                    </a:solidFill>
                  </a:tcPr>
                </a:tc>
                <a:tc rowSpan="6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안전용품</a:t>
                      </a: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안면</a:t>
                      </a:r>
                      <a:endParaRPr lang="en-US" altLang="ko-KR" sz="100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보호구</a:t>
                      </a: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고글</a:t>
                      </a:r>
                      <a:endParaRPr lang="ko-KR" altLang="en-US" sz="100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g1, g2, g3, g4</a:t>
                      </a:r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rgbClr val="FFF9E7"/>
                    </a:solidFill>
                  </a:tcPr>
                </a:tc>
                <a:tc rowSpan="6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산업용품</a:t>
                      </a: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호스</a:t>
                      </a:r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</a:p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고무판</a:t>
                      </a: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고무판</a:t>
                      </a: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m1, m2, m3, m4</a:t>
                      </a:r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rgbClr val="FFF9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1976300"/>
                  </a:ext>
                </a:extLst>
              </a:tr>
              <a:tr h="240829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rgbClr val="FFF9E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열쇠</a:t>
                      </a: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b1, b2, b3, b4</a:t>
                      </a:r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rgbClr val="FFF9E7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rgbClr val="FFF9E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방음보호구</a:t>
                      </a: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h1, h2, h3, h4</a:t>
                      </a:r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rgbClr val="FFF9E7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rgbClr val="FFF9E7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rgbClr val="FFF9E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방진고무</a:t>
                      </a: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n1, n2, n3, n4</a:t>
                      </a:r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rgbClr val="FFF9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8690787"/>
                  </a:ext>
                </a:extLst>
              </a:tr>
              <a:tr h="240829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rgbClr val="FFF9E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붓</a:t>
                      </a:r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1000" dirty="0" err="1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브러쉬</a:t>
                      </a:r>
                      <a:endParaRPr lang="ko-KR" altLang="en-US" sz="100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c1, c1, c3, c4</a:t>
                      </a:r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rgbClr val="FFF9E7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rgbClr val="FFF9E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호흡보호구</a:t>
                      </a: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i1, i2, i3, i4</a:t>
                      </a:r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rgbClr val="FFF9E7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rgbClr val="FFF9E7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rgbClr val="FFF9E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호스</a:t>
                      </a: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o1, o2, o3, o4</a:t>
                      </a:r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rgbClr val="FFF9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2728037"/>
                  </a:ext>
                </a:extLst>
              </a:tr>
              <a:tr h="240829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생활</a:t>
                      </a:r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청소용품</a:t>
                      </a: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건전지</a:t>
                      </a: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d1,</a:t>
                      </a:r>
                      <a:r>
                        <a:rPr lang="ko-KR" altLang="en-US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en-US" altLang="ko-KR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d2,</a:t>
                      </a:r>
                      <a:r>
                        <a:rPr lang="ko-KR" altLang="en-US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en-US" altLang="ko-KR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d3,</a:t>
                      </a:r>
                      <a:r>
                        <a:rPr lang="ko-KR" altLang="en-US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en-US" altLang="ko-KR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d4</a:t>
                      </a:r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rgbClr val="FFF9E7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안전화</a:t>
                      </a: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방한화</a:t>
                      </a: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j1, j2, j3, j4</a:t>
                      </a:r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rgbClr val="FFF9E7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rgbClr val="FFF9E7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조명</a:t>
                      </a: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램프</a:t>
                      </a: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p1, p2, p3, p4</a:t>
                      </a:r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rgbClr val="FFF9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1586596"/>
                  </a:ext>
                </a:extLst>
              </a:tr>
              <a:tr h="24082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식음료</a:t>
                      </a: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e1, e2, e3, e4</a:t>
                      </a:r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rgbClr val="FFF9E7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rgbClr val="FFF9E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안전화</a:t>
                      </a: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k1, k2, k3, k4</a:t>
                      </a:r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rgbClr val="FFF9E7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rgbClr val="FFF9E7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rgbClr val="FFF9E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작업등</a:t>
                      </a: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q1, q2, q3, q4</a:t>
                      </a:r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rgbClr val="FFF9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5601976"/>
                  </a:ext>
                </a:extLst>
              </a:tr>
              <a:tr h="240829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rgbClr val="FFF9E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청소용품</a:t>
                      </a: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f1,</a:t>
                      </a:r>
                      <a:r>
                        <a:rPr lang="ko-KR" altLang="en-US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en-US" altLang="ko-KR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f2,</a:t>
                      </a:r>
                      <a:r>
                        <a:rPr lang="ko-KR" altLang="en-US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en-US" altLang="ko-KR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f3,</a:t>
                      </a:r>
                      <a:r>
                        <a:rPr lang="ko-KR" altLang="en-US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en-US" altLang="ko-KR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f4</a:t>
                      </a:r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rgbClr val="FFF9E7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rgbClr val="FFF9E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안전화악세사리</a:t>
                      </a:r>
                      <a:endParaRPr lang="ko-KR" altLang="en-US" sz="100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l1, l2, l3, l4</a:t>
                      </a:r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rgbClr val="FFF9E7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rgbClr val="FFF9E7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rgbClr val="FFF9E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투광기</a:t>
                      </a: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r1, r2, r3, r4</a:t>
                      </a:r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rgbClr val="FFF9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2903336"/>
                  </a:ext>
                </a:extLst>
              </a:tr>
            </a:tbl>
          </a:graphicData>
        </a:graphic>
      </p:graphicFrame>
      <p:sp>
        <p:nvSpPr>
          <p:cNvPr id="18" name="직사각형 17">
            <a:extLst>
              <a:ext uri="{FF2B5EF4-FFF2-40B4-BE49-F238E27FC236}">
                <a16:creationId xmlns:a16="http://schemas.microsoft.com/office/drawing/2014/main" id="{6FE1C269-3CB8-47F7-8BB1-1332B7D90BBF}"/>
              </a:ext>
            </a:extLst>
          </p:cNvPr>
          <p:cNvSpPr/>
          <p:nvPr/>
        </p:nvSpPr>
        <p:spPr>
          <a:xfrm>
            <a:off x="345700" y="6441114"/>
            <a:ext cx="7502900" cy="3189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Main</a:t>
            </a:r>
            <a:r>
              <a:rPr lang="ko-KR" altLang="en-US" sz="1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1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-</a:t>
            </a:r>
            <a:r>
              <a:rPr lang="ko-KR" altLang="en-US" sz="1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1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Search Item </a:t>
            </a:r>
            <a:r>
              <a:rPr lang="ko-KR" altLang="en-US" sz="1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화면</a:t>
            </a:r>
            <a:endParaRPr lang="en-US" altLang="ko-KR" sz="14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31077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C4D02A12-281B-4B15-A49E-078839E5C3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899" y="1554480"/>
            <a:ext cx="8158853" cy="409262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EC6FF57-C133-4215-AEFB-51B183724D62}"/>
              </a:ext>
            </a:extLst>
          </p:cNvPr>
          <p:cNvSpPr txBox="1"/>
          <p:nvPr/>
        </p:nvSpPr>
        <p:spPr>
          <a:xfrm>
            <a:off x="383800" y="489985"/>
            <a:ext cx="8747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04</a:t>
            </a:r>
            <a:endParaRPr lang="ko-KR" altLang="en-US" sz="4000" dirty="0">
              <a:solidFill>
                <a:srgbClr val="536B9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3" name="슬라이드 번호 개체 틀 7">
            <a:extLst>
              <a:ext uri="{FF2B5EF4-FFF2-40B4-BE49-F238E27FC236}">
                <a16:creationId xmlns:a16="http://schemas.microsoft.com/office/drawing/2014/main" id="{8D8CF2C5-07E7-477C-A001-4922FB3EA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80376" y="107001"/>
            <a:ext cx="727824" cy="365125"/>
          </a:xfrm>
        </p:spPr>
        <p:txBody>
          <a:bodyPr/>
          <a:lstStyle/>
          <a:p>
            <a:fld id="{21A475EC-3ABF-4889-8F11-D7C5881CC52C}" type="slidenum">
              <a:rPr lang="ko-KR" altLang="en-US" smtClean="0"/>
              <a:t>75</a:t>
            </a:fld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78293A8-7CDC-4DE9-A571-C5DDB487E982}"/>
              </a:ext>
            </a:extLst>
          </p:cNvPr>
          <p:cNvSpPr txBox="1"/>
          <p:nvPr/>
        </p:nvSpPr>
        <p:spPr>
          <a:xfrm>
            <a:off x="1226629" y="543846"/>
            <a:ext cx="1022877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유의사항 </a:t>
            </a:r>
            <a:r>
              <a:rPr lang="en-US" altLang="ko-KR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[3-2]</a:t>
            </a:r>
            <a:r>
              <a:rPr lang="ko-KR" altLang="en-US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상품 검색 </a:t>
            </a:r>
            <a:r>
              <a:rPr lang="en-US" altLang="ko-KR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상품 이름으로 검색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3599CA2D-7DE7-42A8-BE14-6382C7877FCF}"/>
              </a:ext>
            </a:extLst>
          </p:cNvPr>
          <p:cNvGrpSpPr/>
          <p:nvPr/>
        </p:nvGrpSpPr>
        <p:grpSpPr>
          <a:xfrm>
            <a:off x="2519678" y="2797465"/>
            <a:ext cx="9457334" cy="3300757"/>
            <a:chOff x="312562" y="3380950"/>
            <a:chExt cx="11872709" cy="4143763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ABC81948-E79B-4B3D-BA41-AD85139385D0}"/>
                </a:ext>
              </a:extLst>
            </p:cNvPr>
            <p:cNvGrpSpPr/>
            <p:nvPr/>
          </p:nvGrpSpPr>
          <p:grpSpPr>
            <a:xfrm>
              <a:off x="312562" y="4620961"/>
              <a:ext cx="11872709" cy="2903752"/>
              <a:chOff x="-5516946" y="4459744"/>
              <a:chExt cx="13186668" cy="3240510"/>
            </a:xfrm>
          </p:grpSpPr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89F46BE0-ACFA-4B84-BC42-24FDF2416CC3}"/>
                  </a:ext>
                </a:extLst>
              </p:cNvPr>
              <p:cNvGrpSpPr/>
              <p:nvPr/>
            </p:nvGrpSpPr>
            <p:grpSpPr>
              <a:xfrm>
                <a:off x="-5516945" y="4459744"/>
                <a:ext cx="13186667" cy="3240510"/>
                <a:chOff x="-5516945" y="4459744"/>
                <a:chExt cx="13186667" cy="3240510"/>
              </a:xfrm>
            </p:grpSpPr>
            <p:sp>
              <p:nvSpPr>
                <p:cNvPr id="14" name="직사각형 13">
                  <a:extLst>
                    <a:ext uri="{FF2B5EF4-FFF2-40B4-BE49-F238E27FC236}">
                      <a16:creationId xmlns:a16="http://schemas.microsoft.com/office/drawing/2014/main" id="{CC6454D4-7032-4646-9016-CA880EB687F1}"/>
                    </a:ext>
                  </a:extLst>
                </p:cNvPr>
                <p:cNvSpPr/>
                <p:nvPr/>
              </p:nvSpPr>
              <p:spPr>
                <a:xfrm>
                  <a:off x="-5516945" y="4459744"/>
                  <a:ext cx="13186666" cy="324051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" name="직사각형 14">
                  <a:extLst>
                    <a:ext uri="{FF2B5EF4-FFF2-40B4-BE49-F238E27FC236}">
                      <a16:creationId xmlns:a16="http://schemas.microsoft.com/office/drawing/2014/main" id="{CA362920-2291-4075-92ED-BA692E365601}"/>
                    </a:ext>
                  </a:extLst>
                </p:cNvPr>
                <p:cNvSpPr/>
                <p:nvPr/>
              </p:nvSpPr>
              <p:spPr>
                <a:xfrm>
                  <a:off x="-5516944" y="4459745"/>
                  <a:ext cx="13186666" cy="490225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6" name="직사각형 15">
                  <a:extLst>
                    <a:ext uri="{FF2B5EF4-FFF2-40B4-BE49-F238E27FC236}">
                      <a16:creationId xmlns:a16="http://schemas.microsoft.com/office/drawing/2014/main" id="{55ECB046-A10F-4680-BEEA-3CE339122BF2}"/>
                    </a:ext>
                  </a:extLst>
                </p:cNvPr>
                <p:cNvSpPr/>
                <p:nvPr/>
              </p:nvSpPr>
              <p:spPr>
                <a:xfrm>
                  <a:off x="-5516945" y="5052253"/>
                  <a:ext cx="12775539" cy="388073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ko-KR" altLang="en-US" sz="1200" dirty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상품 이름은 </a:t>
                  </a:r>
                  <a:r>
                    <a:rPr lang="en-US" altLang="ko-KR" sz="1200" dirty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[</a:t>
                  </a:r>
                  <a:r>
                    <a:rPr lang="ko-KR" altLang="en-US" sz="1200" dirty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알파벳</a:t>
                  </a:r>
                  <a:r>
                    <a:rPr lang="en-US" altLang="ko-KR" sz="1200" dirty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][</a:t>
                  </a:r>
                  <a:r>
                    <a:rPr lang="ko-KR" altLang="en-US" sz="1200" dirty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숫자</a:t>
                  </a:r>
                  <a:r>
                    <a:rPr lang="en-US" altLang="ko-KR" sz="1200" dirty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] </a:t>
                  </a:r>
                  <a:r>
                    <a:rPr lang="ko-KR" altLang="en-US" sz="1200" dirty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조합으로</a:t>
                  </a:r>
                  <a:r>
                    <a:rPr lang="en-US" altLang="ko-KR" sz="1200" dirty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,  </a:t>
                  </a:r>
                  <a:r>
                    <a:rPr lang="ko-KR" altLang="en-US" sz="1200" dirty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같은 카테고리는 알파벳이 같으며 숫자는 임의로 지정하였다</a:t>
                  </a:r>
                  <a:r>
                    <a:rPr lang="en-US" altLang="ko-KR" sz="1200" dirty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.</a:t>
                  </a:r>
                </a:p>
              </p:txBody>
            </p:sp>
          </p:grp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25057EE7-045C-4FA3-A6B8-FE1E430579D4}"/>
                  </a:ext>
                </a:extLst>
              </p:cNvPr>
              <p:cNvSpPr/>
              <p:nvPr/>
            </p:nvSpPr>
            <p:spPr>
              <a:xfrm>
                <a:off x="-5516946" y="4502002"/>
                <a:ext cx="13186667" cy="447968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400" dirty="0"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상품 이름 </a:t>
                </a:r>
                <a:r>
                  <a:rPr lang="en-US" altLang="ko-KR" sz="1400" dirty="0"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: INT</a:t>
                </a:r>
              </a:p>
            </p:txBody>
          </p:sp>
        </p:grp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DB1C0767-B998-4547-9941-74E9B90DEBF7}"/>
                </a:ext>
              </a:extLst>
            </p:cNvPr>
            <p:cNvSpPr/>
            <p:nvPr/>
          </p:nvSpPr>
          <p:spPr>
            <a:xfrm>
              <a:off x="2850776" y="3380950"/>
              <a:ext cx="1450861" cy="243605"/>
            </a:xfrm>
            <a:prstGeom prst="rect">
              <a:avLst/>
            </a:prstGeom>
            <a:noFill/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dirty="0"/>
            </a:p>
          </p:txBody>
        </p:sp>
        <p:cxnSp>
          <p:nvCxnSpPr>
            <p:cNvPr id="11" name="연결선: 꺾임 10">
              <a:extLst>
                <a:ext uri="{FF2B5EF4-FFF2-40B4-BE49-F238E27FC236}">
                  <a16:creationId xmlns:a16="http://schemas.microsoft.com/office/drawing/2014/main" id="{6E80B254-902B-4E8D-B2EC-C95F91B8C5FD}"/>
                </a:ext>
              </a:extLst>
            </p:cNvPr>
            <p:cNvCxnSpPr>
              <a:cxnSpLocks/>
              <a:stCxn id="10" idx="3"/>
              <a:endCxn id="15" idx="0"/>
            </p:cNvCxnSpPr>
            <p:nvPr/>
          </p:nvCxnSpPr>
          <p:spPr>
            <a:xfrm>
              <a:off x="4301638" y="3502752"/>
              <a:ext cx="1947280" cy="1118210"/>
            </a:xfrm>
            <a:prstGeom prst="bentConnector2">
              <a:avLst/>
            </a:prstGeom>
            <a:ln w="19050">
              <a:solidFill>
                <a:schemeClr val="accent4"/>
              </a:solidFill>
              <a:prstDash val="solid"/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5D764272-0056-4810-B699-7A53252AF68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636741" y="4516120"/>
          <a:ext cx="9223205" cy="14630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11367">
                  <a:extLst>
                    <a:ext uri="{9D8B030D-6E8A-4147-A177-3AD203B41FA5}">
                      <a16:colId xmlns:a16="http://schemas.microsoft.com/office/drawing/2014/main" val="4249007052"/>
                    </a:ext>
                  </a:extLst>
                </a:gridCol>
                <a:gridCol w="438967">
                  <a:extLst>
                    <a:ext uri="{9D8B030D-6E8A-4147-A177-3AD203B41FA5}">
                      <a16:colId xmlns:a16="http://schemas.microsoft.com/office/drawing/2014/main" val="254669629"/>
                    </a:ext>
                  </a:extLst>
                </a:gridCol>
                <a:gridCol w="1043484">
                  <a:extLst>
                    <a:ext uri="{9D8B030D-6E8A-4147-A177-3AD203B41FA5}">
                      <a16:colId xmlns:a16="http://schemas.microsoft.com/office/drawing/2014/main" val="1040900958"/>
                    </a:ext>
                  </a:extLst>
                </a:gridCol>
                <a:gridCol w="1079614">
                  <a:extLst>
                    <a:ext uri="{9D8B030D-6E8A-4147-A177-3AD203B41FA5}">
                      <a16:colId xmlns:a16="http://schemas.microsoft.com/office/drawing/2014/main" val="1242327138"/>
                    </a:ext>
                  </a:extLst>
                </a:gridCol>
                <a:gridCol w="437301">
                  <a:extLst>
                    <a:ext uri="{9D8B030D-6E8A-4147-A177-3AD203B41FA5}">
                      <a16:colId xmlns:a16="http://schemas.microsoft.com/office/drawing/2014/main" val="3619420795"/>
                    </a:ext>
                  </a:extLst>
                </a:gridCol>
                <a:gridCol w="570053">
                  <a:extLst>
                    <a:ext uri="{9D8B030D-6E8A-4147-A177-3AD203B41FA5}">
                      <a16:colId xmlns:a16="http://schemas.microsoft.com/office/drawing/2014/main" val="2911601787"/>
                    </a:ext>
                  </a:extLst>
                </a:gridCol>
                <a:gridCol w="1044713">
                  <a:extLst>
                    <a:ext uri="{9D8B030D-6E8A-4147-A177-3AD203B41FA5}">
                      <a16:colId xmlns:a16="http://schemas.microsoft.com/office/drawing/2014/main" val="95771589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009399970"/>
                    </a:ext>
                  </a:extLst>
                </a:gridCol>
                <a:gridCol w="477520">
                  <a:extLst>
                    <a:ext uri="{9D8B030D-6E8A-4147-A177-3AD203B41FA5}">
                      <a16:colId xmlns:a16="http://schemas.microsoft.com/office/drawing/2014/main" val="3113538271"/>
                    </a:ext>
                  </a:extLst>
                </a:gridCol>
                <a:gridCol w="568960">
                  <a:extLst>
                    <a:ext uri="{9D8B030D-6E8A-4147-A177-3AD203B41FA5}">
                      <a16:colId xmlns:a16="http://schemas.microsoft.com/office/drawing/2014/main" val="2808845874"/>
                    </a:ext>
                  </a:extLst>
                </a:gridCol>
                <a:gridCol w="802640">
                  <a:extLst>
                    <a:ext uri="{9D8B030D-6E8A-4147-A177-3AD203B41FA5}">
                      <a16:colId xmlns:a16="http://schemas.microsoft.com/office/drawing/2014/main" val="1323735385"/>
                    </a:ext>
                  </a:extLst>
                </a:gridCol>
                <a:gridCol w="1181786">
                  <a:extLst>
                    <a:ext uri="{9D8B030D-6E8A-4147-A177-3AD203B41FA5}">
                      <a16:colId xmlns:a16="http://schemas.microsoft.com/office/drawing/2014/main" val="2167436045"/>
                    </a:ext>
                  </a:extLst>
                </a:gridCol>
              </a:tblGrid>
              <a:tr h="240829">
                <a:tc rowSpan="6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철물</a:t>
                      </a:r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원예</a:t>
                      </a:r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사무용품</a:t>
                      </a: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철물</a:t>
                      </a: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믹서기</a:t>
                      </a: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a1, a2, a3, a4</a:t>
                      </a:r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rgbClr val="FFF9E7"/>
                    </a:solidFill>
                  </a:tcPr>
                </a:tc>
                <a:tc rowSpan="6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안전용품</a:t>
                      </a: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안면</a:t>
                      </a:r>
                      <a:endParaRPr lang="en-US" altLang="ko-KR" sz="100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보호구</a:t>
                      </a: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고글</a:t>
                      </a:r>
                      <a:endParaRPr lang="ko-KR" altLang="en-US" sz="100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g1, g2, g3, g4</a:t>
                      </a:r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rgbClr val="FFF9E7"/>
                    </a:solidFill>
                  </a:tcPr>
                </a:tc>
                <a:tc rowSpan="6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산업용품</a:t>
                      </a: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호스</a:t>
                      </a:r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</a:p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고무판</a:t>
                      </a: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고무판</a:t>
                      </a: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m1, m2, m3, m4</a:t>
                      </a:r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rgbClr val="FFF9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1976300"/>
                  </a:ext>
                </a:extLst>
              </a:tr>
              <a:tr h="240829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rgbClr val="FFF9E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열쇠</a:t>
                      </a: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b1, b2, b3, b4</a:t>
                      </a:r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rgbClr val="FFF9E7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rgbClr val="FFF9E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방음보호구</a:t>
                      </a: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h1, h2, h3, h4</a:t>
                      </a:r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rgbClr val="FFF9E7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rgbClr val="FFF9E7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rgbClr val="FFF9E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방진고무</a:t>
                      </a: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n1, n2, n3, n4</a:t>
                      </a:r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rgbClr val="FFF9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8690787"/>
                  </a:ext>
                </a:extLst>
              </a:tr>
              <a:tr h="240829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rgbClr val="FFF9E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붓</a:t>
                      </a:r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1000" dirty="0" err="1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브러쉬</a:t>
                      </a:r>
                      <a:endParaRPr lang="ko-KR" altLang="en-US" sz="100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c1, c1, c3, c4</a:t>
                      </a:r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rgbClr val="FFF9E7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rgbClr val="FFF9E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호흡보호구</a:t>
                      </a: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i1, i2, i3, i4</a:t>
                      </a:r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rgbClr val="FFF9E7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rgbClr val="FFF9E7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rgbClr val="FFF9E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호스</a:t>
                      </a: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o1, o2, o3, o4</a:t>
                      </a:r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rgbClr val="FFF9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2728037"/>
                  </a:ext>
                </a:extLst>
              </a:tr>
              <a:tr h="240829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생활</a:t>
                      </a:r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청소용품</a:t>
                      </a: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건전지</a:t>
                      </a: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d1,</a:t>
                      </a:r>
                      <a:r>
                        <a:rPr lang="ko-KR" altLang="en-US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en-US" altLang="ko-KR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d2,</a:t>
                      </a:r>
                      <a:r>
                        <a:rPr lang="ko-KR" altLang="en-US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en-US" altLang="ko-KR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d3,</a:t>
                      </a:r>
                      <a:r>
                        <a:rPr lang="ko-KR" altLang="en-US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en-US" altLang="ko-KR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d4</a:t>
                      </a:r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rgbClr val="FFF9E7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안전화</a:t>
                      </a: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방한화</a:t>
                      </a: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j1, j2, j3, j4</a:t>
                      </a:r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rgbClr val="FFF9E7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rgbClr val="FFF9E7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조명</a:t>
                      </a: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램프</a:t>
                      </a: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p1, p2, p3, p4</a:t>
                      </a:r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rgbClr val="FFF9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1586596"/>
                  </a:ext>
                </a:extLst>
              </a:tr>
              <a:tr h="24082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식음료</a:t>
                      </a: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e1, e2, e3, e4</a:t>
                      </a:r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rgbClr val="FFF9E7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rgbClr val="FFF9E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안전화</a:t>
                      </a: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k1, k2, k3, k4</a:t>
                      </a:r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rgbClr val="FFF9E7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rgbClr val="FFF9E7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rgbClr val="FFF9E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작업등</a:t>
                      </a: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q1, q2, q3, q4</a:t>
                      </a:r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rgbClr val="FFF9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5601976"/>
                  </a:ext>
                </a:extLst>
              </a:tr>
              <a:tr h="240829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rgbClr val="FFF9E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청소용품</a:t>
                      </a: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f1,</a:t>
                      </a:r>
                      <a:r>
                        <a:rPr lang="ko-KR" altLang="en-US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en-US" altLang="ko-KR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f2,</a:t>
                      </a:r>
                      <a:r>
                        <a:rPr lang="ko-KR" altLang="en-US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en-US" altLang="ko-KR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f3,</a:t>
                      </a:r>
                      <a:r>
                        <a:rPr lang="ko-KR" altLang="en-US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en-US" altLang="ko-KR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f4</a:t>
                      </a:r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rgbClr val="FFF9E7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rgbClr val="FFF9E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안전화악세사리</a:t>
                      </a:r>
                      <a:endParaRPr lang="ko-KR" altLang="en-US" sz="100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l1, l2, l3, l4</a:t>
                      </a:r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rgbClr val="FFF9E7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rgbClr val="FFF9E7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rgbClr val="FFF9E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투광기</a:t>
                      </a: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r1, r2, r3, r4</a:t>
                      </a:r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rgbClr val="FFF9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2903336"/>
                  </a:ext>
                </a:extLst>
              </a:tr>
            </a:tbl>
          </a:graphicData>
        </a:graphic>
      </p:graphicFrame>
      <p:sp>
        <p:nvSpPr>
          <p:cNvPr id="18" name="직사각형 17">
            <a:extLst>
              <a:ext uri="{FF2B5EF4-FFF2-40B4-BE49-F238E27FC236}">
                <a16:creationId xmlns:a16="http://schemas.microsoft.com/office/drawing/2014/main" id="{D2977838-BCC8-4AD2-9224-D82AFD4D35B6}"/>
              </a:ext>
            </a:extLst>
          </p:cNvPr>
          <p:cNvSpPr/>
          <p:nvPr/>
        </p:nvSpPr>
        <p:spPr>
          <a:xfrm>
            <a:off x="345700" y="6441114"/>
            <a:ext cx="7502900" cy="3189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Main</a:t>
            </a:r>
            <a:r>
              <a:rPr lang="ko-KR" altLang="en-US" sz="1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1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-</a:t>
            </a:r>
            <a:r>
              <a:rPr lang="ko-KR" altLang="en-US" sz="1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1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Search Item </a:t>
            </a:r>
            <a:r>
              <a:rPr lang="ko-KR" altLang="en-US" sz="1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화면</a:t>
            </a:r>
            <a:endParaRPr lang="en-US" altLang="ko-KR" sz="14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1391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C4D02A12-281B-4B15-A49E-078839E5C3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900" y="1554480"/>
            <a:ext cx="8158851" cy="409262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EC6FF57-C133-4215-AEFB-51B183724D62}"/>
              </a:ext>
            </a:extLst>
          </p:cNvPr>
          <p:cNvSpPr txBox="1"/>
          <p:nvPr/>
        </p:nvSpPr>
        <p:spPr>
          <a:xfrm>
            <a:off x="383800" y="489985"/>
            <a:ext cx="8747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04</a:t>
            </a:r>
            <a:endParaRPr lang="ko-KR" altLang="en-US" sz="4000" dirty="0">
              <a:solidFill>
                <a:srgbClr val="536B9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3" name="슬라이드 번호 개체 틀 7">
            <a:extLst>
              <a:ext uri="{FF2B5EF4-FFF2-40B4-BE49-F238E27FC236}">
                <a16:creationId xmlns:a16="http://schemas.microsoft.com/office/drawing/2014/main" id="{8D8CF2C5-07E7-477C-A001-4922FB3EA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80376" y="107001"/>
            <a:ext cx="727824" cy="365125"/>
          </a:xfrm>
        </p:spPr>
        <p:txBody>
          <a:bodyPr/>
          <a:lstStyle/>
          <a:p>
            <a:fld id="{21A475EC-3ABF-4889-8F11-D7C5881CC52C}" type="slidenum">
              <a:rPr lang="ko-KR" altLang="en-US" smtClean="0"/>
              <a:t>76</a:t>
            </a:fld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78293A8-7CDC-4DE9-A571-C5DDB487E982}"/>
              </a:ext>
            </a:extLst>
          </p:cNvPr>
          <p:cNvSpPr txBox="1"/>
          <p:nvPr/>
        </p:nvSpPr>
        <p:spPr>
          <a:xfrm>
            <a:off x="1226629" y="543846"/>
            <a:ext cx="1022877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유의사항 </a:t>
            </a:r>
            <a:r>
              <a:rPr lang="en-US" altLang="ko-KR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[3-3]</a:t>
            </a:r>
            <a:r>
              <a:rPr lang="ko-KR" altLang="en-US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상품 검색 </a:t>
            </a:r>
            <a:r>
              <a:rPr lang="en-US" altLang="ko-KR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브랜드 이름으로 검색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0AC68C9A-FD55-4C3F-8C84-673E8C9053BE}"/>
              </a:ext>
            </a:extLst>
          </p:cNvPr>
          <p:cNvGrpSpPr/>
          <p:nvPr/>
        </p:nvGrpSpPr>
        <p:grpSpPr>
          <a:xfrm>
            <a:off x="4572000" y="3086099"/>
            <a:ext cx="7376795" cy="3549705"/>
            <a:chOff x="4500880" y="3093719"/>
            <a:chExt cx="7376795" cy="3549705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C2A079F0-AAD7-4B27-B5CD-79F5FE7C0866}"/>
                </a:ext>
              </a:extLst>
            </p:cNvPr>
            <p:cNvGrpSpPr/>
            <p:nvPr/>
          </p:nvGrpSpPr>
          <p:grpSpPr>
            <a:xfrm>
              <a:off x="5735956" y="3436298"/>
              <a:ext cx="6141719" cy="3207126"/>
              <a:chOff x="506658" y="3137691"/>
              <a:chExt cx="6821426" cy="3579068"/>
            </a:xfrm>
          </p:grpSpPr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65D00212-02DC-452A-A18B-84DA89C8134E}"/>
                  </a:ext>
                </a:extLst>
              </p:cNvPr>
              <p:cNvGrpSpPr/>
              <p:nvPr/>
            </p:nvGrpSpPr>
            <p:grpSpPr>
              <a:xfrm>
                <a:off x="506658" y="3137691"/>
                <a:ext cx="6821426" cy="3579068"/>
                <a:chOff x="506658" y="3137691"/>
                <a:chExt cx="6821426" cy="3579068"/>
              </a:xfrm>
            </p:grpSpPr>
            <p:sp>
              <p:nvSpPr>
                <p:cNvPr id="14" name="직사각형 13">
                  <a:extLst>
                    <a:ext uri="{FF2B5EF4-FFF2-40B4-BE49-F238E27FC236}">
                      <a16:creationId xmlns:a16="http://schemas.microsoft.com/office/drawing/2014/main" id="{B91C7526-C91F-4368-9F82-37055A67E438}"/>
                    </a:ext>
                  </a:extLst>
                </p:cNvPr>
                <p:cNvSpPr/>
                <p:nvPr/>
              </p:nvSpPr>
              <p:spPr>
                <a:xfrm>
                  <a:off x="508686" y="3137691"/>
                  <a:ext cx="6817370" cy="357906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" name="직사각형 14">
                  <a:extLst>
                    <a:ext uri="{FF2B5EF4-FFF2-40B4-BE49-F238E27FC236}">
                      <a16:creationId xmlns:a16="http://schemas.microsoft.com/office/drawing/2014/main" id="{3143664F-EF36-42E2-8055-846529EE8E54}"/>
                    </a:ext>
                  </a:extLst>
                </p:cNvPr>
                <p:cNvSpPr/>
                <p:nvPr/>
              </p:nvSpPr>
              <p:spPr>
                <a:xfrm>
                  <a:off x="510714" y="3137691"/>
                  <a:ext cx="6817370" cy="350517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6" name="직사각형 15">
                  <a:extLst>
                    <a:ext uri="{FF2B5EF4-FFF2-40B4-BE49-F238E27FC236}">
                      <a16:creationId xmlns:a16="http://schemas.microsoft.com/office/drawing/2014/main" id="{FD88AC57-B770-4CCF-96B1-56CBA0E85C98}"/>
                    </a:ext>
                  </a:extLst>
                </p:cNvPr>
                <p:cNvSpPr/>
                <p:nvPr/>
              </p:nvSpPr>
              <p:spPr>
                <a:xfrm>
                  <a:off x="506658" y="3544991"/>
                  <a:ext cx="6752454" cy="30912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ko-KR" altLang="en-US" sz="1200" dirty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브랜드 이름은 아래 표의 해당하는 숫자를 입력하여 검색 가능</a:t>
                  </a:r>
                  <a:endParaRPr lang="en-US" altLang="ko-KR" sz="1200" dirty="0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</p:grp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46F24AFC-ECD5-4BDF-902E-617A0EA549EF}"/>
                  </a:ext>
                </a:extLst>
              </p:cNvPr>
              <p:cNvSpPr/>
              <p:nvPr/>
            </p:nvSpPr>
            <p:spPr>
              <a:xfrm>
                <a:off x="508686" y="3150714"/>
                <a:ext cx="6817370" cy="307777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400" dirty="0"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브랜드 이름 </a:t>
                </a:r>
                <a:r>
                  <a:rPr lang="en-US" altLang="ko-KR" sz="1400" dirty="0"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: INT</a:t>
                </a:r>
              </a:p>
            </p:txBody>
          </p:sp>
        </p:grp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5769737A-9A66-42BE-A6D3-F1C666D0D8EA}"/>
                </a:ext>
              </a:extLst>
            </p:cNvPr>
            <p:cNvSpPr/>
            <p:nvPr/>
          </p:nvSpPr>
          <p:spPr>
            <a:xfrm>
              <a:off x="4500880" y="3093719"/>
              <a:ext cx="1163956" cy="209227"/>
            </a:xfrm>
            <a:prstGeom prst="rect">
              <a:avLst/>
            </a:prstGeom>
            <a:noFill/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dirty="0"/>
            </a:p>
          </p:txBody>
        </p:sp>
        <p:cxnSp>
          <p:nvCxnSpPr>
            <p:cNvPr id="11" name="연결선: 꺾임 10">
              <a:extLst>
                <a:ext uri="{FF2B5EF4-FFF2-40B4-BE49-F238E27FC236}">
                  <a16:creationId xmlns:a16="http://schemas.microsoft.com/office/drawing/2014/main" id="{D9F47828-EBD0-4B5B-818A-FCA0599C3450}"/>
                </a:ext>
              </a:extLst>
            </p:cNvPr>
            <p:cNvCxnSpPr>
              <a:cxnSpLocks/>
              <a:stCxn id="10" idx="3"/>
            </p:cNvCxnSpPr>
            <p:nvPr/>
          </p:nvCxnSpPr>
          <p:spPr>
            <a:xfrm>
              <a:off x="5664836" y="3198333"/>
              <a:ext cx="3157951" cy="152854"/>
            </a:xfrm>
            <a:prstGeom prst="bentConnector3">
              <a:avLst>
                <a:gd name="adj1" fmla="val 100190"/>
              </a:avLst>
            </a:prstGeom>
            <a:ln w="19050">
              <a:solidFill>
                <a:schemeClr val="accent4"/>
              </a:solidFill>
              <a:prstDash val="solid"/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D79ADE91-263D-4928-B9AA-593498B6088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901118" y="4118891"/>
          <a:ext cx="5944938" cy="24384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40532">
                  <a:extLst>
                    <a:ext uri="{9D8B030D-6E8A-4147-A177-3AD203B41FA5}">
                      <a16:colId xmlns:a16="http://schemas.microsoft.com/office/drawing/2014/main" val="4249007052"/>
                    </a:ext>
                  </a:extLst>
                </a:gridCol>
                <a:gridCol w="1153847">
                  <a:extLst>
                    <a:ext uri="{9D8B030D-6E8A-4147-A177-3AD203B41FA5}">
                      <a16:colId xmlns:a16="http://schemas.microsoft.com/office/drawing/2014/main" val="254669629"/>
                    </a:ext>
                  </a:extLst>
                </a:gridCol>
                <a:gridCol w="347022">
                  <a:extLst>
                    <a:ext uri="{9D8B030D-6E8A-4147-A177-3AD203B41FA5}">
                      <a16:colId xmlns:a16="http://schemas.microsoft.com/office/drawing/2014/main" val="1040900958"/>
                    </a:ext>
                  </a:extLst>
                </a:gridCol>
                <a:gridCol w="1058417">
                  <a:extLst>
                    <a:ext uri="{9D8B030D-6E8A-4147-A177-3AD203B41FA5}">
                      <a16:colId xmlns:a16="http://schemas.microsoft.com/office/drawing/2014/main" val="1242327138"/>
                    </a:ext>
                  </a:extLst>
                </a:gridCol>
                <a:gridCol w="338348">
                  <a:extLst>
                    <a:ext uri="{9D8B030D-6E8A-4147-A177-3AD203B41FA5}">
                      <a16:colId xmlns:a16="http://schemas.microsoft.com/office/drawing/2014/main" val="3619420795"/>
                    </a:ext>
                  </a:extLst>
                </a:gridCol>
                <a:gridCol w="1214576">
                  <a:extLst>
                    <a:ext uri="{9D8B030D-6E8A-4147-A177-3AD203B41FA5}">
                      <a16:colId xmlns:a16="http://schemas.microsoft.com/office/drawing/2014/main" val="2911601787"/>
                    </a:ext>
                  </a:extLst>
                </a:gridCol>
                <a:gridCol w="338348">
                  <a:extLst>
                    <a:ext uri="{9D8B030D-6E8A-4147-A177-3AD203B41FA5}">
                      <a16:colId xmlns:a16="http://schemas.microsoft.com/office/drawing/2014/main" val="95771589"/>
                    </a:ext>
                  </a:extLst>
                </a:gridCol>
                <a:gridCol w="1153848">
                  <a:extLst>
                    <a:ext uri="{9D8B030D-6E8A-4147-A177-3AD203B41FA5}">
                      <a16:colId xmlns:a16="http://schemas.microsoft.com/office/drawing/2014/main" val="2009399970"/>
                    </a:ext>
                  </a:extLst>
                </a:gridCol>
              </a:tblGrid>
              <a:tr h="2408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100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편한손</a:t>
                      </a:r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rgbClr val="FFF9E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11</a:t>
                      </a:r>
                      <a:endParaRPr lang="ko-KR" altLang="en-US" sz="100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일신</a:t>
                      </a:r>
                      <a:r>
                        <a:rPr lang="en-US" altLang="ko-KR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R&amp;P</a:t>
                      </a:r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rgbClr val="FFF9E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21</a:t>
                      </a:r>
                      <a:endParaRPr lang="ko-KR" altLang="en-US" sz="100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한신샵</a:t>
                      </a:r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rgbClr val="FFF9E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31</a:t>
                      </a:r>
                      <a:endParaRPr lang="ko-KR" altLang="en-US" sz="100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스마토</a:t>
                      </a:r>
                      <a:r>
                        <a:rPr lang="ko-KR" altLang="en-US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믹서기</a:t>
                      </a:r>
                    </a:p>
                  </a:txBody>
                  <a:tcPr>
                    <a:solidFill>
                      <a:srgbClr val="FFF9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8690787"/>
                  </a:ext>
                </a:extLst>
              </a:tr>
              <a:tr h="2408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00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금강산업</a:t>
                      </a:r>
                    </a:p>
                  </a:txBody>
                  <a:tcPr>
                    <a:solidFill>
                      <a:srgbClr val="FFF9E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12</a:t>
                      </a:r>
                      <a:endParaRPr lang="ko-KR" altLang="en-US" sz="100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쌍마</a:t>
                      </a:r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rgbClr val="FFF9E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22</a:t>
                      </a:r>
                      <a:endParaRPr lang="ko-KR" altLang="en-US" sz="100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창신</a:t>
                      </a:r>
                    </a:p>
                  </a:txBody>
                  <a:tcPr>
                    <a:solidFill>
                      <a:srgbClr val="FFF9E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32</a:t>
                      </a:r>
                      <a:endParaRPr lang="ko-KR" altLang="en-US" sz="100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스마토</a:t>
                      </a:r>
                      <a:r>
                        <a:rPr lang="ko-KR" altLang="en-US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열쇠</a:t>
                      </a:r>
                    </a:p>
                  </a:txBody>
                  <a:tcPr>
                    <a:solidFill>
                      <a:srgbClr val="FFF9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2728037"/>
                  </a:ext>
                </a:extLst>
              </a:tr>
              <a:tr h="2408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100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오토스</a:t>
                      </a:r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rgbClr val="FFF9E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13</a:t>
                      </a:r>
                      <a:endParaRPr lang="ko-KR" altLang="en-US" sz="100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대신인더스</a:t>
                      </a:r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rgbClr val="FFF9E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23</a:t>
                      </a:r>
                      <a:endParaRPr lang="ko-KR" altLang="en-US" sz="100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K2 </a:t>
                      </a:r>
                      <a:r>
                        <a:rPr lang="ko-KR" altLang="en-US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안전화</a:t>
                      </a:r>
                    </a:p>
                  </a:txBody>
                  <a:tcPr>
                    <a:solidFill>
                      <a:srgbClr val="FFF9E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33</a:t>
                      </a:r>
                      <a:endParaRPr lang="ko-KR" altLang="en-US" sz="100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스마토</a:t>
                      </a:r>
                      <a:r>
                        <a:rPr lang="ko-KR" altLang="en-US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브러시</a:t>
                      </a:r>
                    </a:p>
                  </a:txBody>
                  <a:tcPr>
                    <a:solidFill>
                      <a:srgbClr val="FFF9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1586596"/>
                  </a:ext>
                </a:extLst>
              </a:tr>
              <a:tr h="2408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100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명신과학</a:t>
                      </a:r>
                    </a:p>
                  </a:txBody>
                  <a:tcPr>
                    <a:solidFill>
                      <a:srgbClr val="FFF9E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14</a:t>
                      </a:r>
                      <a:endParaRPr lang="ko-KR" altLang="en-US" sz="100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인우연마</a:t>
                      </a:r>
                    </a:p>
                  </a:txBody>
                  <a:tcPr>
                    <a:solidFill>
                      <a:srgbClr val="FFF9E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24</a:t>
                      </a:r>
                      <a:endParaRPr lang="ko-KR" altLang="en-US" sz="100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르까프</a:t>
                      </a:r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rgbClr val="FFF9E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34</a:t>
                      </a:r>
                      <a:endParaRPr lang="ko-KR" altLang="en-US" sz="100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스마토</a:t>
                      </a:r>
                      <a:r>
                        <a:rPr lang="ko-KR" altLang="en-US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00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페인트붓</a:t>
                      </a:r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rgbClr val="FFF9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2903336"/>
                  </a:ext>
                </a:extLst>
              </a:tr>
              <a:tr h="2408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endParaRPr lang="ko-KR" altLang="en-US" sz="100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에이디캠</a:t>
                      </a:r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rgbClr val="FFF9E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15</a:t>
                      </a:r>
                      <a:endParaRPr lang="ko-KR" altLang="en-US" sz="100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벡셀</a:t>
                      </a:r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rgbClr val="FFF9E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25</a:t>
                      </a:r>
                      <a:endParaRPr lang="ko-KR" altLang="en-US" sz="100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스타라이트</a:t>
                      </a:r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rgbClr val="FFF9E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35</a:t>
                      </a:r>
                      <a:endParaRPr lang="ko-KR" altLang="en-US" sz="100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스마토</a:t>
                      </a:r>
                      <a:r>
                        <a:rPr lang="ko-KR" altLang="en-US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마스크</a:t>
                      </a:r>
                    </a:p>
                  </a:txBody>
                  <a:tcPr>
                    <a:solidFill>
                      <a:srgbClr val="FFF9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6510194"/>
                  </a:ext>
                </a:extLst>
              </a:tr>
              <a:tr h="2408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6</a:t>
                      </a:r>
                      <a:endParaRPr lang="ko-KR" altLang="en-US" sz="100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동일고무벨트</a:t>
                      </a:r>
                    </a:p>
                  </a:txBody>
                  <a:tcPr>
                    <a:solidFill>
                      <a:srgbClr val="FFF9E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16</a:t>
                      </a:r>
                      <a:endParaRPr lang="ko-KR" altLang="en-US" sz="100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리밍엔젤</a:t>
                      </a:r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rgbClr val="FFF9E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26</a:t>
                      </a:r>
                      <a:endParaRPr lang="ko-KR" altLang="en-US" sz="100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엔와이코리아</a:t>
                      </a:r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rgbClr val="FFF9E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36</a:t>
                      </a:r>
                      <a:endParaRPr lang="ko-KR" altLang="en-US" sz="100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스마토</a:t>
                      </a:r>
                      <a:r>
                        <a:rPr lang="ko-KR" altLang="en-US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고무판</a:t>
                      </a:r>
                    </a:p>
                  </a:txBody>
                  <a:tcPr>
                    <a:solidFill>
                      <a:srgbClr val="FFF9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7503713"/>
                  </a:ext>
                </a:extLst>
              </a:tr>
              <a:tr h="2408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7</a:t>
                      </a:r>
                      <a:endParaRPr lang="ko-KR" altLang="en-US" sz="100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화성고무</a:t>
                      </a:r>
                    </a:p>
                  </a:txBody>
                  <a:tcPr>
                    <a:solidFill>
                      <a:srgbClr val="FFF9E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17</a:t>
                      </a:r>
                      <a:endParaRPr lang="ko-KR" altLang="en-US" sz="100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SK</a:t>
                      </a:r>
                      <a:r>
                        <a:rPr lang="ko-KR" altLang="en-US" sz="100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로즈바</a:t>
                      </a:r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rgbClr val="FFF9E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27</a:t>
                      </a:r>
                      <a:endParaRPr lang="ko-KR" altLang="en-US" sz="100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코리아전기조명</a:t>
                      </a:r>
                    </a:p>
                  </a:txBody>
                  <a:tcPr>
                    <a:solidFill>
                      <a:srgbClr val="FFF9E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37</a:t>
                      </a:r>
                      <a:endParaRPr lang="ko-KR" altLang="en-US" sz="100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스마토</a:t>
                      </a:r>
                      <a:r>
                        <a:rPr lang="ko-KR" altLang="en-US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안전화</a:t>
                      </a:r>
                    </a:p>
                  </a:txBody>
                  <a:tcPr>
                    <a:solidFill>
                      <a:srgbClr val="FFF9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0526080"/>
                  </a:ext>
                </a:extLst>
              </a:tr>
              <a:tr h="2408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8</a:t>
                      </a:r>
                      <a:endParaRPr lang="ko-KR" altLang="en-US" sz="100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3M</a:t>
                      </a:r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rgbClr val="FFF9E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18</a:t>
                      </a:r>
                      <a:endParaRPr lang="ko-KR" altLang="en-US" sz="100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히포</a:t>
                      </a:r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rgbClr val="FFF9E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28</a:t>
                      </a:r>
                      <a:endParaRPr lang="ko-KR" altLang="en-US" sz="100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가드맨</a:t>
                      </a:r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rgbClr val="FFF9E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rgbClr val="FFF9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5707934"/>
                  </a:ext>
                </a:extLst>
              </a:tr>
              <a:tr h="2408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9</a:t>
                      </a:r>
                      <a:endParaRPr lang="ko-KR" altLang="en-US" sz="100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3M </a:t>
                      </a:r>
                      <a:r>
                        <a:rPr lang="ko-KR" altLang="en-US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청력보호구</a:t>
                      </a:r>
                    </a:p>
                  </a:txBody>
                  <a:tcPr>
                    <a:solidFill>
                      <a:srgbClr val="FFF9E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19</a:t>
                      </a:r>
                      <a:endParaRPr lang="ko-KR" altLang="en-US" sz="100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파인웰</a:t>
                      </a:r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rgbClr val="FFF9E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29</a:t>
                      </a:r>
                      <a:endParaRPr lang="ko-KR" altLang="en-US" sz="100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</a:t>
                      </a:r>
                      <a:r>
                        <a:rPr lang="en-US" altLang="ko-KR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  <a:r>
                        <a:rPr lang="ko-KR" altLang="en-US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동서</a:t>
                      </a:r>
                    </a:p>
                  </a:txBody>
                  <a:tcPr>
                    <a:solidFill>
                      <a:srgbClr val="FFF9E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rgbClr val="FFF9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6071547"/>
                  </a:ext>
                </a:extLst>
              </a:tr>
              <a:tr h="2408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10</a:t>
                      </a:r>
                      <a:endParaRPr lang="ko-KR" altLang="en-US" sz="100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마스터열쇠</a:t>
                      </a:r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rgbClr val="FFF9E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20</a:t>
                      </a:r>
                      <a:endParaRPr lang="ko-KR" altLang="en-US" sz="100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블루텍건전지</a:t>
                      </a:r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rgbClr val="FFF9E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30</a:t>
                      </a:r>
                      <a:endParaRPr lang="ko-KR" altLang="en-US" sz="100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동원</a:t>
                      </a:r>
                    </a:p>
                  </a:txBody>
                  <a:tcPr>
                    <a:solidFill>
                      <a:srgbClr val="FFF9E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rgbClr val="FFF9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2259763"/>
                  </a:ext>
                </a:extLst>
              </a:tr>
            </a:tbl>
          </a:graphicData>
        </a:graphic>
      </p:graphicFrame>
      <p:sp>
        <p:nvSpPr>
          <p:cNvPr id="18" name="직사각형 17">
            <a:extLst>
              <a:ext uri="{FF2B5EF4-FFF2-40B4-BE49-F238E27FC236}">
                <a16:creationId xmlns:a16="http://schemas.microsoft.com/office/drawing/2014/main" id="{BB4696F4-0B1C-463B-B4C5-253681507620}"/>
              </a:ext>
            </a:extLst>
          </p:cNvPr>
          <p:cNvSpPr/>
          <p:nvPr/>
        </p:nvSpPr>
        <p:spPr>
          <a:xfrm>
            <a:off x="345700" y="6441114"/>
            <a:ext cx="7502900" cy="3189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Main</a:t>
            </a:r>
            <a:r>
              <a:rPr lang="ko-KR" altLang="en-US" sz="1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1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-</a:t>
            </a:r>
            <a:r>
              <a:rPr lang="ko-KR" altLang="en-US" sz="1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1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Search Item </a:t>
            </a:r>
            <a:r>
              <a:rPr lang="ko-KR" altLang="en-US" sz="1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화면</a:t>
            </a:r>
            <a:endParaRPr lang="en-US" altLang="ko-KR" sz="14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17278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C4D02A12-281B-4B15-A49E-078839E5C3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900" y="1554480"/>
            <a:ext cx="8158851" cy="409262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EC6FF57-C133-4215-AEFB-51B183724D62}"/>
              </a:ext>
            </a:extLst>
          </p:cNvPr>
          <p:cNvSpPr txBox="1"/>
          <p:nvPr/>
        </p:nvSpPr>
        <p:spPr>
          <a:xfrm>
            <a:off x="383800" y="489985"/>
            <a:ext cx="8747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04</a:t>
            </a:r>
            <a:endParaRPr lang="ko-KR" altLang="en-US" sz="4000" dirty="0">
              <a:solidFill>
                <a:srgbClr val="536B9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3" name="슬라이드 번호 개체 틀 7">
            <a:extLst>
              <a:ext uri="{FF2B5EF4-FFF2-40B4-BE49-F238E27FC236}">
                <a16:creationId xmlns:a16="http://schemas.microsoft.com/office/drawing/2014/main" id="{8D8CF2C5-07E7-477C-A001-4922FB3EA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80376" y="107001"/>
            <a:ext cx="727824" cy="365125"/>
          </a:xfrm>
        </p:spPr>
        <p:txBody>
          <a:bodyPr/>
          <a:lstStyle/>
          <a:p>
            <a:fld id="{21A475EC-3ABF-4889-8F11-D7C5881CC52C}" type="slidenum">
              <a:rPr lang="ko-KR" altLang="en-US" smtClean="0"/>
              <a:t>77</a:t>
            </a:fld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78293A8-7CDC-4DE9-A571-C5DDB487E982}"/>
              </a:ext>
            </a:extLst>
          </p:cNvPr>
          <p:cNvSpPr txBox="1"/>
          <p:nvPr/>
        </p:nvSpPr>
        <p:spPr>
          <a:xfrm>
            <a:off x="1226629" y="543846"/>
            <a:ext cx="1022877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유의사항 </a:t>
            </a:r>
            <a:r>
              <a:rPr lang="en-US" altLang="ko-KR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[2-2&amp;3]</a:t>
            </a:r>
            <a:r>
              <a:rPr lang="ko-KR" altLang="en-US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상품 상세정보 확인</a:t>
            </a:r>
            <a:r>
              <a:rPr lang="en-US" altLang="ko-KR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&amp; </a:t>
            </a:r>
            <a:r>
              <a:rPr lang="ko-KR" altLang="en-US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장바구니에 추가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D9B50396-1A78-49E6-9C5C-94B5C9ED60EA}"/>
              </a:ext>
            </a:extLst>
          </p:cNvPr>
          <p:cNvGrpSpPr/>
          <p:nvPr/>
        </p:nvGrpSpPr>
        <p:grpSpPr>
          <a:xfrm>
            <a:off x="4206239" y="2462959"/>
            <a:ext cx="7447282" cy="3472703"/>
            <a:chOff x="312563" y="3165089"/>
            <a:chExt cx="9349296" cy="4359624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D24BD8CD-CB24-47CA-A02C-16D95E31804E}"/>
                </a:ext>
              </a:extLst>
            </p:cNvPr>
            <p:cNvGrpSpPr/>
            <p:nvPr/>
          </p:nvGrpSpPr>
          <p:grpSpPr>
            <a:xfrm>
              <a:off x="312563" y="4620961"/>
              <a:ext cx="9349296" cy="2903752"/>
              <a:chOff x="-5516945" y="4459744"/>
              <a:chExt cx="10383988" cy="3240510"/>
            </a:xfrm>
          </p:grpSpPr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3C661C89-F002-4926-9184-5DFAA461E760}"/>
                  </a:ext>
                </a:extLst>
              </p:cNvPr>
              <p:cNvGrpSpPr/>
              <p:nvPr/>
            </p:nvGrpSpPr>
            <p:grpSpPr>
              <a:xfrm>
                <a:off x="-5516945" y="4459744"/>
                <a:ext cx="10383986" cy="3240510"/>
                <a:chOff x="-5516945" y="4459744"/>
                <a:chExt cx="10383986" cy="3240510"/>
              </a:xfrm>
            </p:grpSpPr>
            <p:sp>
              <p:nvSpPr>
                <p:cNvPr id="14" name="직사각형 13">
                  <a:extLst>
                    <a:ext uri="{FF2B5EF4-FFF2-40B4-BE49-F238E27FC236}">
                      <a16:creationId xmlns:a16="http://schemas.microsoft.com/office/drawing/2014/main" id="{891BAC54-1695-4D54-9341-000AF163AC94}"/>
                    </a:ext>
                  </a:extLst>
                </p:cNvPr>
                <p:cNvSpPr/>
                <p:nvPr/>
              </p:nvSpPr>
              <p:spPr>
                <a:xfrm>
                  <a:off x="-5516945" y="4459744"/>
                  <a:ext cx="10383986" cy="324051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" name="직사각형 14">
                  <a:extLst>
                    <a:ext uri="{FF2B5EF4-FFF2-40B4-BE49-F238E27FC236}">
                      <a16:creationId xmlns:a16="http://schemas.microsoft.com/office/drawing/2014/main" id="{C74F03E5-5B1A-445D-A3D7-FEEFE96A5885}"/>
                    </a:ext>
                  </a:extLst>
                </p:cNvPr>
                <p:cNvSpPr/>
                <p:nvPr/>
              </p:nvSpPr>
              <p:spPr>
                <a:xfrm>
                  <a:off x="-5516944" y="4459745"/>
                  <a:ext cx="10383985" cy="490225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6" name="직사각형 15">
                  <a:extLst>
                    <a:ext uri="{FF2B5EF4-FFF2-40B4-BE49-F238E27FC236}">
                      <a16:creationId xmlns:a16="http://schemas.microsoft.com/office/drawing/2014/main" id="{A15A798B-C465-478E-AF1B-AEEE2E0E7C78}"/>
                    </a:ext>
                  </a:extLst>
                </p:cNvPr>
                <p:cNvSpPr/>
                <p:nvPr/>
              </p:nvSpPr>
              <p:spPr>
                <a:xfrm>
                  <a:off x="-5516945" y="5052254"/>
                  <a:ext cx="10383985" cy="388073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ko-KR" altLang="en-US" sz="1200" dirty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카테고리 번호는 아래의 표의 해당하는 숫자로 대응된다</a:t>
                  </a:r>
                  <a:r>
                    <a:rPr lang="en-US" altLang="ko-KR" sz="1200" dirty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.</a:t>
                  </a:r>
                </a:p>
              </p:txBody>
            </p:sp>
          </p:grp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C31369FC-616F-4B9C-92B6-D76C06E107F3}"/>
                  </a:ext>
                </a:extLst>
              </p:cNvPr>
              <p:cNvSpPr/>
              <p:nvPr/>
            </p:nvSpPr>
            <p:spPr>
              <a:xfrm>
                <a:off x="-5516945" y="4502002"/>
                <a:ext cx="10383988" cy="447968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400" dirty="0"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카테고리 번호 </a:t>
                </a:r>
                <a:r>
                  <a:rPr lang="en-US" altLang="ko-KR" sz="1400" dirty="0"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: INT</a:t>
                </a:r>
              </a:p>
            </p:txBody>
          </p:sp>
        </p:grp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1D9BABDC-877F-4695-AA31-AFC396BD21DC}"/>
                </a:ext>
              </a:extLst>
            </p:cNvPr>
            <p:cNvSpPr/>
            <p:nvPr/>
          </p:nvSpPr>
          <p:spPr>
            <a:xfrm>
              <a:off x="2979798" y="3165089"/>
              <a:ext cx="739780" cy="612232"/>
            </a:xfrm>
            <a:prstGeom prst="rect">
              <a:avLst/>
            </a:prstGeom>
            <a:noFill/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dirty="0"/>
            </a:p>
          </p:txBody>
        </p:sp>
        <p:cxnSp>
          <p:nvCxnSpPr>
            <p:cNvPr id="11" name="연결선: 꺾임 10">
              <a:extLst>
                <a:ext uri="{FF2B5EF4-FFF2-40B4-BE49-F238E27FC236}">
                  <a16:creationId xmlns:a16="http://schemas.microsoft.com/office/drawing/2014/main" id="{75D6419E-B9A1-4BD3-B065-5395244229E0}"/>
                </a:ext>
              </a:extLst>
            </p:cNvPr>
            <p:cNvCxnSpPr>
              <a:cxnSpLocks/>
              <a:stCxn id="10" idx="3"/>
              <a:endCxn id="15" idx="0"/>
            </p:cNvCxnSpPr>
            <p:nvPr/>
          </p:nvCxnSpPr>
          <p:spPr>
            <a:xfrm>
              <a:off x="3719579" y="3471205"/>
              <a:ext cx="1267632" cy="1149757"/>
            </a:xfrm>
            <a:prstGeom prst="bentConnector2">
              <a:avLst/>
            </a:prstGeom>
            <a:ln w="19050">
              <a:solidFill>
                <a:schemeClr val="accent4"/>
              </a:solidFill>
              <a:prstDash val="solid"/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D4F47EDD-0C1B-4063-A4F5-F43E4093B9C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330809" y="4366948"/>
          <a:ext cx="7198139" cy="14630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11367">
                  <a:extLst>
                    <a:ext uri="{9D8B030D-6E8A-4147-A177-3AD203B41FA5}">
                      <a16:colId xmlns:a16="http://schemas.microsoft.com/office/drawing/2014/main" val="4249007052"/>
                    </a:ext>
                  </a:extLst>
                </a:gridCol>
                <a:gridCol w="438967">
                  <a:extLst>
                    <a:ext uri="{9D8B030D-6E8A-4147-A177-3AD203B41FA5}">
                      <a16:colId xmlns:a16="http://schemas.microsoft.com/office/drawing/2014/main" val="254669629"/>
                    </a:ext>
                  </a:extLst>
                </a:gridCol>
                <a:gridCol w="1043484">
                  <a:extLst>
                    <a:ext uri="{9D8B030D-6E8A-4147-A177-3AD203B41FA5}">
                      <a16:colId xmlns:a16="http://schemas.microsoft.com/office/drawing/2014/main" val="1040900958"/>
                    </a:ext>
                  </a:extLst>
                </a:gridCol>
                <a:gridCol w="297041">
                  <a:extLst>
                    <a:ext uri="{9D8B030D-6E8A-4147-A177-3AD203B41FA5}">
                      <a16:colId xmlns:a16="http://schemas.microsoft.com/office/drawing/2014/main" val="1242327138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619420795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2911601787"/>
                    </a:ext>
                  </a:extLst>
                </a:gridCol>
                <a:gridCol w="1148080">
                  <a:extLst>
                    <a:ext uri="{9D8B030D-6E8A-4147-A177-3AD203B41FA5}">
                      <a16:colId xmlns:a16="http://schemas.microsoft.com/office/drawing/2014/main" val="95771589"/>
                    </a:ext>
                  </a:extLst>
                </a:gridCol>
                <a:gridCol w="335280">
                  <a:extLst>
                    <a:ext uri="{9D8B030D-6E8A-4147-A177-3AD203B41FA5}">
                      <a16:colId xmlns:a16="http://schemas.microsoft.com/office/drawing/2014/main" val="2009399970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3113538271"/>
                    </a:ext>
                  </a:extLst>
                </a:gridCol>
                <a:gridCol w="579120">
                  <a:extLst>
                    <a:ext uri="{9D8B030D-6E8A-4147-A177-3AD203B41FA5}">
                      <a16:colId xmlns:a16="http://schemas.microsoft.com/office/drawing/2014/main" val="2808845874"/>
                    </a:ext>
                  </a:extLst>
                </a:gridCol>
                <a:gridCol w="965200">
                  <a:extLst>
                    <a:ext uri="{9D8B030D-6E8A-4147-A177-3AD203B41FA5}">
                      <a16:colId xmlns:a16="http://schemas.microsoft.com/office/drawing/2014/main" val="132373538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167436045"/>
                    </a:ext>
                  </a:extLst>
                </a:gridCol>
              </a:tblGrid>
              <a:tr h="240829">
                <a:tc rowSpan="6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철물</a:t>
                      </a:r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원예</a:t>
                      </a:r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사무용품</a:t>
                      </a: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철물</a:t>
                      </a: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믹서기</a:t>
                      </a: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rgbClr val="FFF9E7"/>
                    </a:solidFill>
                  </a:tcPr>
                </a:tc>
                <a:tc rowSpan="6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안전용품</a:t>
                      </a: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안면</a:t>
                      </a:r>
                      <a:endParaRPr lang="en-US" altLang="ko-KR" sz="100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보호구</a:t>
                      </a: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고글</a:t>
                      </a:r>
                      <a:endParaRPr lang="ko-KR" altLang="en-US" sz="100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7</a:t>
                      </a:r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rgbClr val="FFF9E7"/>
                    </a:solidFill>
                  </a:tcPr>
                </a:tc>
                <a:tc rowSpan="6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산업용품</a:t>
                      </a: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호스</a:t>
                      </a:r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</a:p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고무판</a:t>
                      </a: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고무판</a:t>
                      </a: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13</a:t>
                      </a:r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rgbClr val="FFF9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1976300"/>
                  </a:ext>
                </a:extLst>
              </a:tr>
              <a:tr h="240829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rgbClr val="FFF9E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열쇠</a:t>
                      </a: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rgbClr val="FFF9E7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rgbClr val="FFF9E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방음보호구</a:t>
                      </a: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8</a:t>
                      </a:r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rgbClr val="FFF9E7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rgbClr val="FFF9E7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rgbClr val="FFF9E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방진고무</a:t>
                      </a: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14</a:t>
                      </a:r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rgbClr val="FFF9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8690787"/>
                  </a:ext>
                </a:extLst>
              </a:tr>
              <a:tr h="240829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rgbClr val="FFF9E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붓</a:t>
                      </a:r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1000" dirty="0" err="1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브러쉬</a:t>
                      </a:r>
                      <a:endParaRPr lang="ko-KR" altLang="en-US" sz="100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rgbClr val="FFF9E7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rgbClr val="FFF9E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호흡보호구</a:t>
                      </a: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9</a:t>
                      </a:r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rgbClr val="FFF9E7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rgbClr val="FFF9E7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rgbClr val="FFF9E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호스</a:t>
                      </a: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15</a:t>
                      </a:r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rgbClr val="FFF9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2728037"/>
                  </a:ext>
                </a:extLst>
              </a:tr>
              <a:tr h="240829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생활</a:t>
                      </a:r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청소용품</a:t>
                      </a: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건전지</a:t>
                      </a: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rgbClr val="FFF9E7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안전화</a:t>
                      </a: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방한화</a:t>
                      </a: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10</a:t>
                      </a:r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rgbClr val="FFF9E7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rgbClr val="FFF9E7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조명</a:t>
                      </a: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램프</a:t>
                      </a: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16</a:t>
                      </a:r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rgbClr val="FFF9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1586596"/>
                  </a:ext>
                </a:extLst>
              </a:tr>
              <a:tr h="24082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식음료</a:t>
                      </a: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rgbClr val="FFF9E7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rgbClr val="FFF9E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안전화</a:t>
                      </a: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11</a:t>
                      </a:r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rgbClr val="FFF9E7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rgbClr val="FFF9E7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rgbClr val="FFF9E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작업등</a:t>
                      </a: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17</a:t>
                      </a:r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rgbClr val="FFF9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5601976"/>
                  </a:ext>
                </a:extLst>
              </a:tr>
              <a:tr h="240829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rgbClr val="FFF9E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청소용품</a:t>
                      </a: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6</a:t>
                      </a:r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rgbClr val="FFF9E7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rgbClr val="FFF9E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안전화악세사리</a:t>
                      </a:r>
                      <a:endParaRPr lang="ko-KR" altLang="en-US" sz="100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12</a:t>
                      </a:r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rgbClr val="FFF9E7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rgbClr val="FFF9E7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rgbClr val="FFF9E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투광기</a:t>
                      </a: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18</a:t>
                      </a:r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rgbClr val="FFF9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2903336"/>
                  </a:ext>
                </a:extLst>
              </a:tr>
            </a:tbl>
          </a:graphicData>
        </a:graphic>
      </p:graphicFrame>
      <p:grpSp>
        <p:nvGrpSpPr>
          <p:cNvPr id="20" name="그룹 19">
            <a:extLst>
              <a:ext uri="{FF2B5EF4-FFF2-40B4-BE49-F238E27FC236}">
                <a16:creationId xmlns:a16="http://schemas.microsoft.com/office/drawing/2014/main" id="{442EAE2E-9041-4F92-A9FE-B7CC94B11E24}"/>
              </a:ext>
            </a:extLst>
          </p:cNvPr>
          <p:cNvGrpSpPr/>
          <p:nvPr/>
        </p:nvGrpSpPr>
        <p:grpSpPr>
          <a:xfrm>
            <a:off x="484184" y="2925113"/>
            <a:ext cx="4807923" cy="927433"/>
            <a:chOff x="300743" y="3080283"/>
            <a:chExt cx="4807923" cy="927433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BE5439EA-300A-4407-85A0-240FA2269CE3}"/>
                </a:ext>
              </a:extLst>
            </p:cNvPr>
            <p:cNvSpPr/>
            <p:nvPr/>
          </p:nvSpPr>
          <p:spPr>
            <a:xfrm>
              <a:off x="300743" y="3080283"/>
              <a:ext cx="2488348" cy="92743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300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장바구니에 추가할 수량 입력</a:t>
              </a:r>
              <a:endParaRPr lang="en-US" altLang="ko-KR" sz="1300" dirty="0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  <a:p>
              <a:pPr algn="ctr">
                <a:lnSpc>
                  <a:spcPct val="150000"/>
                </a:lnSpc>
              </a:pPr>
              <a:endParaRPr lang="en-US" altLang="ko-KR" sz="5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(</a:t>
              </a:r>
              <a:r>
                <a:rPr lang="en-US" altLang="ko-KR" sz="1200" dirty="0" err="1">
                  <a:latin typeface="나눔고딕" panose="020D0604000000000000" pitchFamily="50" charset="-127"/>
                  <a:ea typeface="나눔고딕" panose="020D0604000000000000" pitchFamily="50" charset="-127"/>
                </a:rPr>
                <a:t>Relase_Unit</a:t>
              </a:r>
              <a:r>
                <a:rPr lang="en-US" altLang="ko-KR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)</a:t>
              </a:r>
              <a:r>
                <a:rPr lang="ko-KR" altLang="en-US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의 배수로만</a:t>
              </a:r>
              <a:endPara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구매 가능</a:t>
              </a:r>
              <a:endParaRPr lang="en-US" altLang="ko-KR" sz="1200" dirty="0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5B0B54A7-3D4F-47C5-A16B-F566D6F21B7D}"/>
                </a:ext>
              </a:extLst>
            </p:cNvPr>
            <p:cNvGrpSpPr/>
            <p:nvPr/>
          </p:nvGrpSpPr>
          <p:grpSpPr>
            <a:xfrm>
              <a:off x="2723775" y="3187023"/>
              <a:ext cx="2384891" cy="213648"/>
              <a:chOff x="44980" y="2734811"/>
              <a:chExt cx="2384891" cy="213648"/>
            </a:xfrm>
          </p:grpSpPr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650C8D9F-F12B-4CFB-9EF1-872791E9D14E}"/>
                  </a:ext>
                </a:extLst>
              </p:cNvPr>
              <p:cNvSpPr/>
              <p:nvPr/>
            </p:nvSpPr>
            <p:spPr>
              <a:xfrm>
                <a:off x="1344003" y="2734811"/>
                <a:ext cx="1085868" cy="213648"/>
              </a:xfrm>
              <a:prstGeom prst="rect">
                <a:avLst/>
              </a:prstGeom>
              <a:noFill/>
              <a:ln w="2222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dirty="0"/>
              </a:p>
            </p:txBody>
          </p:sp>
          <p:cxnSp>
            <p:nvCxnSpPr>
              <p:cNvPr id="24" name="직선 연결선 23">
                <a:extLst>
                  <a:ext uri="{FF2B5EF4-FFF2-40B4-BE49-F238E27FC236}">
                    <a16:creationId xmlns:a16="http://schemas.microsoft.com/office/drawing/2014/main" id="{79395E17-1AAD-4672-BF2F-2A3D4DDBD75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980" y="2770515"/>
                <a:ext cx="1299023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prstDash val="solid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2107CD7-A693-4039-9C84-3A0970779720}"/>
              </a:ext>
            </a:extLst>
          </p:cNvPr>
          <p:cNvSpPr/>
          <p:nvPr/>
        </p:nvSpPr>
        <p:spPr>
          <a:xfrm>
            <a:off x="345700" y="6441114"/>
            <a:ext cx="7502900" cy="3189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Main</a:t>
            </a:r>
            <a:r>
              <a:rPr lang="ko-KR" altLang="en-US" sz="1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1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-</a:t>
            </a:r>
            <a:r>
              <a:rPr lang="ko-KR" altLang="en-US" sz="1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1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Search Category </a:t>
            </a:r>
            <a:r>
              <a:rPr lang="ko-KR" altLang="en-US" sz="1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또는 </a:t>
            </a:r>
            <a:r>
              <a:rPr lang="en-US" altLang="ko-KR" sz="1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Search Item – Item detail </a:t>
            </a:r>
            <a:r>
              <a:rPr lang="ko-KR" altLang="en-US" sz="1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화면</a:t>
            </a:r>
            <a:endParaRPr lang="en-US" altLang="ko-KR" sz="14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25176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C8DD5939-DE58-420C-957B-7BFEC4A2F9E2}"/>
              </a:ext>
            </a:extLst>
          </p:cNvPr>
          <p:cNvSpPr/>
          <p:nvPr/>
        </p:nvSpPr>
        <p:spPr>
          <a:xfrm>
            <a:off x="8630944" y="0"/>
            <a:ext cx="1289798" cy="685800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62A493E-3384-49F4-B471-CA616B80E3F3}"/>
              </a:ext>
            </a:extLst>
          </p:cNvPr>
          <p:cNvSpPr txBox="1"/>
          <p:nvPr/>
        </p:nvSpPr>
        <p:spPr>
          <a:xfrm>
            <a:off x="8755012" y="625531"/>
            <a:ext cx="9238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05</a:t>
            </a:r>
            <a:endParaRPr lang="ko-KR" altLang="en-US" sz="40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E091DED-7E8D-40BC-B624-F6CE9EF57873}"/>
              </a:ext>
            </a:extLst>
          </p:cNvPr>
          <p:cNvSpPr txBox="1"/>
          <p:nvPr/>
        </p:nvSpPr>
        <p:spPr>
          <a:xfrm>
            <a:off x="8669458" y="1389397"/>
            <a:ext cx="125128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300" spc="3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제작환경</a:t>
            </a:r>
            <a:endParaRPr lang="en-US" altLang="ko-KR" sz="3300" spc="3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0" name="슬라이드 번호 개체 틀 7">
            <a:extLst>
              <a:ext uri="{FF2B5EF4-FFF2-40B4-BE49-F238E27FC236}">
                <a16:creationId xmlns:a16="http://schemas.microsoft.com/office/drawing/2014/main" id="{8C873170-B051-4501-B2FA-3A3294D8E0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41740" y="107001"/>
            <a:ext cx="566459" cy="365125"/>
          </a:xfrm>
        </p:spPr>
        <p:txBody>
          <a:bodyPr/>
          <a:lstStyle/>
          <a:p>
            <a:fld id="{21A475EC-3ABF-4889-8F11-D7C5881CC52C}" type="slidenum">
              <a:rPr lang="ko-KR" altLang="en-US" smtClean="0"/>
              <a:t>78</a:t>
            </a:fld>
            <a:endParaRPr lang="ko-KR" altLang="en-US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537F9F6-5BD1-4F47-9B2C-E42C49DE631B}"/>
              </a:ext>
            </a:extLst>
          </p:cNvPr>
          <p:cNvCxnSpPr/>
          <p:nvPr/>
        </p:nvCxnSpPr>
        <p:spPr>
          <a:xfrm>
            <a:off x="8814646" y="1343356"/>
            <a:ext cx="923889" cy="0"/>
          </a:xfrm>
          <a:prstGeom prst="line">
            <a:avLst/>
          </a:prstGeom>
          <a:ln w="12700">
            <a:solidFill>
              <a:srgbClr val="5B3E86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8CACBEE1-B823-4CB6-BB52-79464F9BD2A2}"/>
              </a:ext>
            </a:extLst>
          </p:cNvPr>
          <p:cNvSpPr/>
          <p:nvPr/>
        </p:nvSpPr>
        <p:spPr>
          <a:xfrm>
            <a:off x="6293481" y="1456072"/>
            <a:ext cx="203292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1. </a:t>
            </a:r>
            <a:r>
              <a:rPr lang="ko-KR" altLang="en-US" sz="1600" dirty="0">
                <a:solidFill>
                  <a:schemeClr val="accent4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영어</a:t>
            </a:r>
            <a:r>
              <a:rPr lang="ko-KR" altLang="en-US" sz="16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만 입력 가능</a:t>
            </a:r>
            <a:endParaRPr lang="en-US" altLang="ko-KR" sz="16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B9359C1-D2E2-450B-9DDB-9C85D562CE2C}"/>
              </a:ext>
            </a:extLst>
          </p:cNvPr>
          <p:cNvSpPr/>
          <p:nvPr/>
        </p:nvSpPr>
        <p:spPr>
          <a:xfrm>
            <a:off x="4722538" y="1840793"/>
            <a:ext cx="3765774" cy="8002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2. </a:t>
            </a:r>
            <a:r>
              <a:rPr lang="ko-KR" altLang="en-US" sz="1600" dirty="0">
                <a:solidFill>
                  <a:schemeClr val="accent4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입력</a:t>
            </a:r>
            <a:r>
              <a:rPr lang="ko-KR" altLang="en-US" sz="16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시 </a:t>
            </a:r>
            <a:r>
              <a:rPr lang="ko-KR" altLang="en-US" sz="1600" dirty="0">
                <a:solidFill>
                  <a:schemeClr val="accent4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유의사항</a:t>
            </a:r>
            <a:r>
              <a:rPr lang="ko-KR" altLang="en-US" sz="16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은 각 화면에 기술</a:t>
            </a:r>
            <a:endParaRPr lang="en-US" altLang="ko-KR" sz="16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en-US" altLang="ko-KR" sz="16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   </a:t>
            </a:r>
            <a:r>
              <a:rPr lang="en-US" altLang="ko-KR" sz="16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4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 삽입의 편의를 위해 임의로 지정한 </a:t>
            </a:r>
            <a:endParaRPr lang="en-US" altLang="ko-KR" sz="14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4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   </a:t>
            </a:r>
            <a:r>
              <a:rPr lang="ko-KR" altLang="en-US" sz="14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형식이 많음</a:t>
            </a:r>
            <a:endParaRPr lang="en-US" altLang="ko-KR" sz="14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65D9A65-2124-4241-AD28-66D2A8FEAEFB}"/>
              </a:ext>
            </a:extLst>
          </p:cNvPr>
          <p:cNvSpPr/>
          <p:nvPr/>
        </p:nvSpPr>
        <p:spPr>
          <a:xfrm>
            <a:off x="4819519" y="2687179"/>
            <a:ext cx="357181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3. </a:t>
            </a:r>
            <a:r>
              <a:rPr lang="ko-KR" altLang="en-US" sz="1600" dirty="0">
                <a:solidFill>
                  <a:schemeClr val="accent4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관리자</a:t>
            </a:r>
            <a:r>
              <a:rPr lang="ko-KR" altLang="en-US" sz="16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는 </a:t>
            </a:r>
            <a:r>
              <a:rPr lang="en-US" altLang="ko-KR" sz="1600" dirty="0">
                <a:solidFill>
                  <a:schemeClr val="accent4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999</a:t>
            </a:r>
            <a:r>
              <a:rPr lang="en-US" altLang="ko-KR" sz="16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/</a:t>
            </a:r>
            <a:r>
              <a:rPr lang="en-US" altLang="ko-KR" sz="1600" dirty="0">
                <a:solidFill>
                  <a:schemeClr val="accent4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999</a:t>
            </a:r>
            <a:r>
              <a:rPr lang="ko-KR" altLang="en-US" sz="16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로 로그인 가능</a:t>
            </a:r>
            <a:endParaRPr lang="en-US" altLang="ko-KR" sz="16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33369805"/>
      </p:ext>
    </p:extLst>
  </p:cSld>
  <p:clrMapOvr>
    <a:masterClrMapping/>
  </p:clrMapOvr>
  <p:transition spd="slow">
    <p:push dir="u"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C8DD5939-DE58-420C-957B-7BFEC4A2F9E2}"/>
              </a:ext>
            </a:extLst>
          </p:cNvPr>
          <p:cNvSpPr/>
          <p:nvPr/>
        </p:nvSpPr>
        <p:spPr>
          <a:xfrm>
            <a:off x="8630944" y="0"/>
            <a:ext cx="1289798" cy="685800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62A493E-3384-49F4-B471-CA616B80E3F3}"/>
              </a:ext>
            </a:extLst>
          </p:cNvPr>
          <p:cNvSpPr txBox="1"/>
          <p:nvPr/>
        </p:nvSpPr>
        <p:spPr>
          <a:xfrm>
            <a:off x="8755012" y="625531"/>
            <a:ext cx="9238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06</a:t>
            </a:r>
            <a:endParaRPr lang="ko-KR" altLang="en-US" sz="40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E091DED-7E8D-40BC-B624-F6CE9EF57873}"/>
              </a:ext>
            </a:extLst>
          </p:cNvPr>
          <p:cNvSpPr txBox="1"/>
          <p:nvPr/>
        </p:nvSpPr>
        <p:spPr>
          <a:xfrm>
            <a:off x="8669458" y="1389397"/>
            <a:ext cx="1251284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300" spc="3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추가과제수행</a:t>
            </a:r>
            <a:endParaRPr lang="en-US" altLang="ko-KR" sz="3300" spc="3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0" name="슬라이드 번호 개체 틀 7">
            <a:extLst>
              <a:ext uri="{FF2B5EF4-FFF2-40B4-BE49-F238E27FC236}">
                <a16:creationId xmlns:a16="http://schemas.microsoft.com/office/drawing/2014/main" id="{8C873170-B051-4501-B2FA-3A3294D8E0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41740" y="107001"/>
            <a:ext cx="566459" cy="365125"/>
          </a:xfrm>
        </p:spPr>
        <p:txBody>
          <a:bodyPr/>
          <a:lstStyle/>
          <a:p>
            <a:fld id="{21A475EC-3ABF-4889-8F11-D7C5881CC52C}" type="slidenum">
              <a:rPr lang="ko-KR" altLang="en-US" smtClean="0"/>
              <a:t>79</a:t>
            </a:fld>
            <a:endParaRPr lang="ko-KR" altLang="en-US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537F9F6-5BD1-4F47-9B2C-E42C49DE631B}"/>
              </a:ext>
            </a:extLst>
          </p:cNvPr>
          <p:cNvCxnSpPr/>
          <p:nvPr/>
        </p:nvCxnSpPr>
        <p:spPr>
          <a:xfrm>
            <a:off x="8814646" y="1343356"/>
            <a:ext cx="923889" cy="0"/>
          </a:xfrm>
          <a:prstGeom prst="line">
            <a:avLst/>
          </a:prstGeom>
          <a:ln w="12700">
            <a:solidFill>
              <a:srgbClr val="5B3E86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8CACBEE1-B823-4CB6-BB52-79464F9BD2A2}"/>
              </a:ext>
            </a:extLst>
          </p:cNvPr>
          <p:cNvSpPr/>
          <p:nvPr/>
        </p:nvSpPr>
        <p:spPr>
          <a:xfrm>
            <a:off x="6293481" y="1456072"/>
            <a:ext cx="203292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1. </a:t>
            </a:r>
            <a:r>
              <a:rPr lang="ko-KR" altLang="en-US" sz="1600" dirty="0">
                <a:solidFill>
                  <a:schemeClr val="accent4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영어</a:t>
            </a:r>
            <a:r>
              <a:rPr lang="ko-KR" altLang="en-US" sz="16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만 입력 가능</a:t>
            </a:r>
            <a:endParaRPr lang="en-US" altLang="ko-KR" sz="16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B9359C1-D2E2-450B-9DDB-9C85D562CE2C}"/>
              </a:ext>
            </a:extLst>
          </p:cNvPr>
          <p:cNvSpPr/>
          <p:nvPr/>
        </p:nvSpPr>
        <p:spPr>
          <a:xfrm>
            <a:off x="4722538" y="1840793"/>
            <a:ext cx="3765774" cy="8002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2. </a:t>
            </a:r>
            <a:r>
              <a:rPr lang="ko-KR" altLang="en-US" sz="1600" dirty="0">
                <a:solidFill>
                  <a:schemeClr val="accent4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입력</a:t>
            </a:r>
            <a:r>
              <a:rPr lang="ko-KR" altLang="en-US" sz="16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시 </a:t>
            </a:r>
            <a:r>
              <a:rPr lang="ko-KR" altLang="en-US" sz="1600" dirty="0">
                <a:solidFill>
                  <a:schemeClr val="accent4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유의사항</a:t>
            </a:r>
            <a:r>
              <a:rPr lang="ko-KR" altLang="en-US" sz="16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은 각 화면에 기술</a:t>
            </a:r>
            <a:endParaRPr lang="en-US" altLang="ko-KR" sz="16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en-US" altLang="ko-KR" sz="16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   </a:t>
            </a:r>
            <a:r>
              <a:rPr lang="en-US" altLang="ko-KR" sz="16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4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 삽입의 편의를 위해 임의로 지정한 </a:t>
            </a:r>
            <a:endParaRPr lang="en-US" altLang="ko-KR" sz="14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4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   </a:t>
            </a:r>
            <a:r>
              <a:rPr lang="ko-KR" altLang="en-US" sz="14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형식이 많음</a:t>
            </a:r>
            <a:endParaRPr lang="en-US" altLang="ko-KR" sz="14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65D9A65-2124-4241-AD28-66D2A8FEAEFB}"/>
              </a:ext>
            </a:extLst>
          </p:cNvPr>
          <p:cNvSpPr/>
          <p:nvPr/>
        </p:nvSpPr>
        <p:spPr>
          <a:xfrm>
            <a:off x="4819519" y="2687179"/>
            <a:ext cx="357181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3. </a:t>
            </a:r>
            <a:r>
              <a:rPr lang="ko-KR" altLang="en-US" sz="1600" dirty="0">
                <a:solidFill>
                  <a:schemeClr val="accent4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관리자</a:t>
            </a:r>
            <a:r>
              <a:rPr lang="ko-KR" altLang="en-US" sz="16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는 </a:t>
            </a:r>
            <a:r>
              <a:rPr lang="en-US" altLang="ko-KR" sz="1600" dirty="0">
                <a:solidFill>
                  <a:schemeClr val="accent4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999</a:t>
            </a:r>
            <a:r>
              <a:rPr lang="en-US" altLang="ko-KR" sz="16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/</a:t>
            </a:r>
            <a:r>
              <a:rPr lang="en-US" altLang="ko-KR" sz="1600" dirty="0">
                <a:solidFill>
                  <a:schemeClr val="accent4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999</a:t>
            </a:r>
            <a:r>
              <a:rPr lang="ko-KR" altLang="en-US" sz="16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로 로그인 가능</a:t>
            </a:r>
            <a:endParaRPr lang="en-US" altLang="ko-KR" sz="16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05991498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25CD0CA0-56AC-4EC6-B07A-275DDED652FD}"/>
              </a:ext>
            </a:extLst>
          </p:cNvPr>
          <p:cNvSpPr txBox="1"/>
          <p:nvPr/>
        </p:nvSpPr>
        <p:spPr>
          <a:xfrm>
            <a:off x="383800" y="489985"/>
            <a:ext cx="8747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02</a:t>
            </a:r>
            <a:endParaRPr lang="ko-KR" altLang="en-US" sz="4000" dirty="0">
              <a:solidFill>
                <a:srgbClr val="536B9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7" name="슬라이드 번호 개체 틀 7">
            <a:extLst>
              <a:ext uri="{FF2B5EF4-FFF2-40B4-BE49-F238E27FC236}">
                <a16:creationId xmlns:a16="http://schemas.microsoft.com/office/drawing/2014/main" id="{A530AFEB-4D2E-4E3C-952C-6D4E55AC6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80376" y="107001"/>
            <a:ext cx="727824" cy="365125"/>
          </a:xfrm>
        </p:spPr>
        <p:txBody>
          <a:bodyPr/>
          <a:lstStyle/>
          <a:p>
            <a:fld id="{21A475EC-3ABF-4889-8F11-D7C5881CC52C}" type="slidenum">
              <a:rPr lang="ko-KR" altLang="en-US" smtClean="0"/>
              <a:t>8</a:t>
            </a:fld>
            <a:endParaRPr lang="ko-KR" altLang="en-US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C78272FF-353B-434E-8863-674DD267FC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895" y="1554480"/>
            <a:ext cx="8158861" cy="4092632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A28400B-F5E6-497D-82C6-E10CF969F3BB}"/>
              </a:ext>
            </a:extLst>
          </p:cNvPr>
          <p:cNvSpPr txBox="1"/>
          <p:nvPr/>
        </p:nvSpPr>
        <p:spPr>
          <a:xfrm>
            <a:off x="1226629" y="543846"/>
            <a:ext cx="1022877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실행방법 </a:t>
            </a:r>
            <a:r>
              <a:rPr lang="en-US" altLang="ko-KR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[1-2]</a:t>
            </a:r>
            <a:r>
              <a:rPr lang="ko-KR" altLang="en-US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로그인</a:t>
            </a:r>
          </a:p>
        </p:txBody>
      </p:sp>
    </p:spTree>
    <p:extLst>
      <p:ext uri="{BB962C8B-B14F-4D97-AF65-F5344CB8AC3E}">
        <p14:creationId xmlns:p14="http://schemas.microsoft.com/office/powerpoint/2010/main" val="247887417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C4D02A12-281B-4B15-A49E-078839E5C3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896" y="1554480"/>
            <a:ext cx="8158859" cy="4092632"/>
          </a:xfrm>
          <a:prstGeom prst="rect">
            <a:avLst/>
          </a:prstGeom>
        </p:spPr>
      </p:pic>
      <p:sp>
        <p:nvSpPr>
          <p:cNvPr id="53" name="슬라이드 번호 개체 틀 7">
            <a:extLst>
              <a:ext uri="{FF2B5EF4-FFF2-40B4-BE49-F238E27FC236}">
                <a16:creationId xmlns:a16="http://schemas.microsoft.com/office/drawing/2014/main" id="{8D8CF2C5-07E7-477C-A001-4922FB3EA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80376" y="107001"/>
            <a:ext cx="727824" cy="365125"/>
          </a:xfrm>
        </p:spPr>
        <p:txBody>
          <a:bodyPr/>
          <a:lstStyle/>
          <a:p>
            <a:fld id="{21A475EC-3ABF-4889-8F11-D7C5881CC52C}" type="slidenum">
              <a:rPr lang="ko-KR" altLang="en-US" smtClean="0"/>
              <a:t>80</a:t>
            </a:fld>
            <a:endParaRPr lang="ko-KR" alt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98F4F527-483D-4A4F-AE23-0C2F01512178}"/>
              </a:ext>
            </a:extLst>
          </p:cNvPr>
          <p:cNvGrpSpPr/>
          <p:nvPr/>
        </p:nvGrpSpPr>
        <p:grpSpPr>
          <a:xfrm>
            <a:off x="3750086" y="2448599"/>
            <a:ext cx="7795552" cy="1393150"/>
            <a:chOff x="3750086" y="2448599"/>
            <a:chExt cx="7795552" cy="1393150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B48D0C6B-87A7-44B3-8148-9C8348BB03E9}"/>
                </a:ext>
              </a:extLst>
            </p:cNvPr>
            <p:cNvSpPr/>
            <p:nvPr/>
          </p:nvSpPr>
          <p:spPr>
            <a:xfrm>
              <a:off x="9057290" y="2448599"/>
              <a:ext cx="2488348" cy="119879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300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상품 추천 서비스</a:t>
              </a:r>
              <a:endParaRPr lang="en-US" altLang="ko-KR" sz="1300" dirty="0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  <a:p>
              <a:endParaRPr lang="en-US" altLang="ko-KR" sz="7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회원가입에 성공하면 판매량 </a:t>
              </a:r>
              <a:endPara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높은 상품 </a:t>
              </a:r>
              <a:r>
                <a:rPr lang="en-US" altLang="ko-KR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3</a:t>
              </a:r>
              <a:r>
                <a:rPr lang="ko-KR" altLang="en-US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개의 </a:t>
              </a:r>
              <a:r>
                <a:rPr lang="en-US" altLang="ko-KR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ID</a:t>
              </a:r>
              <a:r>
                <a:rPr lang="ko-KR" altLang="en-US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와 </a:t>
              </a:r>
              <a:endPara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상품명을 출력한다</a:t>
              </a:r>
              <a:r>
                <a:rPr lang="en-US" altLang="ko-KR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.</a:t>
              </a:r>
            </a:p>
          </p:txBody>
        </p: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73BD34DE-9E1E-48CC-994E-BA23BB4ED095}"/>
                </a:ext>
              </a:extLst>
            </p:cNvPr>
            <p:cNvGrpSpPr/>
            <p:nvPr/>
          </p:nvGrpSpPr>
          <p:grpSpPr>
            <a:xfrm>
              <a:off x="3750086" y="2463800"/>
              <a:ext cx="5765389" cy="1377949"/>
              <a:chOff x="1071291" y="2011588"/>
              <a:chExt cx="5765389" cy="1377949"/>
            </a:xfrm>
          </p:grpSpPr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49A469B9-0AD7-4B54-8A0D-6C9DCD2491E3}"/>
                  </a:ext>
                </a:extLst>
              </p:cNvPr>
              <p:cNvSpPr/>
              <p:nvPr/>
            </p:nvSpPr>
            <p:spPr>
              <a:xfrm>
                <a:off x="1071291" y="2011588"/>
                <a:ext cx="2314164" cy="1377949"/>
              </a:xfrm>
              <a:prstGeom prst="rect">
                <a:avLst/>
              </a:prstGeom>
              <a:noFill/>
              <a:ln w="2222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dirty="0"/>
              </a:p>
            </p:txBody>
          </p:sp>
          <p:cxnSp>
            <p:nvCxnSpPr>
              <p:cNvPr id="20" name="직선 연결선 19">
                <a:extLst>
                  <a:ext uri="{FF2B5EF4-FFF2-40B4-BE49-F238E27FC236}">
                    <a16:creationId xmlns:a16="http://schemas.microsoft.com/office/drawing/2014/main" id="{AA8447EC-7A2F-488D-94EF-C06DF696CBD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385455" y="2158711"/>
                <a:ext cx="3451225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prstDash val="solid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E69E0FBA-DE06-4C4A-84ED-6F1C274D8E83}"/>
              </a:ext>
            </a:extLst>
          </p:cNvPr>
          <p:cNvSpPr txBox="1"/>
          <p:nvPr/>
        </p:nvSpPr>
        <p:spPr>
          <a:xfrm>
            <a:off x="383800" y="489985"/>
            <a:ext cx="8747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06</a:t>
            </a:r>
            <a:endParaRPr lang="ko-KR" altLang="en-US" sz="4000" dirty="0">
              <a:solidFill>
                <a:srgbClr val="536B9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A9182B9-4F85-4B97-BCCB-0BFA78390E99}"/>
              </a:ext>
            </a:extLst>
          </p:cNvPr>
          <p:cNvSpPr txBox="1"/>
          <p:nvPr/>
        </p:nvSpPr>
        <p:spPr>
          <a:xfrm>
            <a:off x="1226629" y="543846"/>
            <a:ext cx="1022877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추가과제 수행 </a:t>
            </a:r>
            <a:r>
              <a:rPr lang="en-US" altLang="ko-KR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 [1]</a:t>
            </a:r>
            <a:r>
              <a:rPr lang="ko-KR" altLang="en-US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웹 데이터베이스 프로그램</a:t>
            </a:r>
          </a:p>
        </p:txBody>
      </p:sp>
    </p:spTree>
    <p:extLst>
      <p:ext uri="{BB962C8B-B14F-4D97-AF65-F5344CB8AC3E}">
        <p14:creationId xmlns:p14="http://schemas.microsoft.com/office/powerpoint/2010/main" val="4005740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C4D02A12-281B-4B15-A49E-078839E5C3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896" y="1554480"/>
            <a:ext cx="8158859" cy="4092632"/>
          </a:xfrm>
          <a:prstGeom prst="rect">
            <a:avLst/>
          </a:prstGeom>
        </p:spPr>
      </p:pic>
      <p:sp>
        <p:nvSpPr>
          <p:cNvPr id="53" name="슬라이드 번호 개체 틀 7">
            <a:extLst>
              <a:ext uri="{FF2B5EF4-FFF2-40B4-BE49-F238E27FC236}">
                <a16:creationId xmlns:a16="http://schemas.microsoft.com/office/drawing/2014/main" id="{8D8CF2C5-07E7-477C-A001-4922FB3EA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80376" y="107001"/>
            <a:ext cx="727824" cy="365125"/>
          </a:xfrm>
        </p:spPr>
        <p:txBody>
          <a:bodyPr/>
          <a:lstStyle/>
          <a:p>
            <a:fld id="{21A475EC-3ABF-4889-8F11-D7C5881CC52C}" type="slidenum">
              <a:rPr lang="ko-KR" altLang="en-US" smtClean="0"/>
              <a:t>81</a:t>
            </a:fld>
            <a:endParaRPr lang="ko-KR" alt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98F4F527-483D-4A4F-AE23-0C2F01512178}"/>
              </a:ext>
            </a:extLst>
          </p:cNvPr>
          <p:cNvGrpSpPr/>
          <p:nvPr/>
        </p:nvGrpSpPr>
        <p:grpSpPr>
          <a:xfrm>
            <a:off x="3750086" y="2448599"/>
            <a:ext cx="7795552" cy="1393150"/>
            <a:chOff x="3750086" y="2448599"/>
            <a:chExt cx="7795552" cy="1393150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B48D0C6B-87A7-44B3-8148-9C8348BB03E9}"/>
                </a:ext>
              </a:extLst>
            </p:cNvPr>
            <p:cNvSpPr/>
            <p:nvPr/>
          </p:nvSpPr>
          <p:spPr>
            <a:xfrm>
              <a:off x="9057290" y="2448599"/>
              <a:ext cx="2488348" cy="119879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300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상품 추천 서비스</a:t>
              </a:r>
              <a:endParaRPr lang="en-US" altLang="ko-KR" sz="1300" dirty="0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  <a:p>
              <a:endParaRPr lang="en-US" altLang="ko-KR" sz="7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회원가입에 성공하면 판매량 </a:t>
              </a:r>
              <a:endPara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높은 상품 </a:t>
              </a:r>
              <a:r>
                <a:rPr lang="en-US" altLang="ko-KR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3</a:t>
              </a:r>
              <a:r>
                <a:rPr lang="ko-KR" altLang="en-US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개의 </a:t>
              </a:r>
              <a:r>
                <a:rPr lang="en-US" altLang="ko-KR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ID</a:t>
              </a:r>
              <a:r>
                <a:rPr lang="ko-KR" altLang="en-US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와 </a:t>
              </a:r>
              <a:endPara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상품명을 출력한다</a:t>
              </a:r>
              <a:r>
                <a:rPr lang="en-US" altLang="ko-KR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.</a:t>
              </a:r>
            </a:p>
          </p:txBody>
        </p: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73BD34DE-9E1E-48CC-994E-BA23BB4ED095}"/>
                </a:ext>
              </a:extLst>
            </p:cNvPr>
            <p:cNvGrpSpPr/>
            <p:nvPr/>
          </p:nvGrpSpPr>
          <p:grpSpPr>
            <a:xfrm>
              <a:off x="3750086" y="2463800"/>
              <a:ext cx="5765389" cy="1377949"/>
              <a:chOff x="1071291" y="2011588"/>
              <a:chExt cx="5765389" cy="1377949"/>
            </a:xfrm>
          </p:grpSpPr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49A469B9-0AD7-4B54-8A0D-6C9DCD2491E3}"/>
                  </a:ext>
                </a:extLst>
              </p:cNvPr>
              <p:cNvSpPr/>
              <p:nvPr/>
            </p:nvSpPr>
            <p:spPr>
              <a:xfrm>
                <a:off x="1071291" y="2011588"/>
                <a:ext cx="2314164" cy="1377949"/>
              </a:xfrm>
              <a:prstGeom prst="rect">
                <a:avLst/>
              </a:prstGeom>
              <a:noFill/>
              <a:ln w="2222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dirty="0"/>
              </a:p>
            </p:txBody>
          </p:sp>
          <p:cxnSp>
            <p:nvCxnSpPr>
              <p:cNvPr id="20" name="직선 연결선 19">
                <a:extLst>
                  <a:ext uri="{FF2B5EF4-FFF2-40B4-BE49-F238E27FC236}">
                    <a16:creationId xmlns:a16="http://schemas.microsoft.com/office/drawing/2014/main" id="{AA8447EC-7A2F-488D-94EF-C06DF696CBD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385455" y="2158711"/>
                <a:ext cx="3451225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prstDash val="solid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E69E0FBA-DE06-4C4A-84ED-6F1C274D8E83}"/>
              </a:ext>
            </a:extLst>
          </p:cNvPr>
          <p:cNvSpPr txBox="1"/>
          <p:nvPr/>
        </p:nvSpPr>
        <p:spPr>
          <a:xfrm>
            <a:off x="383800" y="489985"/>
            <a:ext cx="8747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06</a:t>
            </a:r>
            <a:endParaRPr lang="ko-KR" altLang="en-US" sz="4000" dirty="0">
              <a:solidFill>
                <a:srgbClr val="536B9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A9182B9-4F85-4B97-BCCB-0BFA78390E99}"/>
              </a:ext>
            </a:extLst>
          </p:cNvPr>
          <p:cNvSpPr txBox="1"/>
          <p:nvPr/>
        </p:nvSpPr>
        <p:spPr>
          <a:xfrm>
            <a:off x="1226629" y="543846"/>
            <a:ext cx="1031900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추가과제 수행 </a:t>
            </a:r>
            <a:r>
              <a:rPr lang="en-US" altLang="ko-KR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 [2]</a:t>
            </a:r>
            <a:r>
              <a:rPr lang="ko-KR" altLang="en-US" sz="2800" dirty="0" err="1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트랜젝션에</a:t>
            </a:r>
            <a:r>
              <a:rPr lang="ko-KR" altLang="en-US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의한 동시성 제어 구현 </a:t>
            </a:r>
            <a:r>
              <a:rPr lang="en-US" altLang="ko-KR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코드</a:t>
            </a:r>
          </a:p>
        </p:txBody>
      </p:sp>
    </p:spTree>
    <p:extLst>
      <p:ext uri="{BB962C8B-B14F-4D97-AF65-F5344CB8AC3E}">
        <p14:creationId xmlns:p14="http://schemas.microsoft.com/office/powerpoint/2010/main" val="4257478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슬라이드 번호 개체 틀 7">
            <a:extLst>
              <a:ext uri="{FF2B5EF4-FFF2-40B4-BE49-F238E27FC236}">
                <a16:creationId xmlns:a16="http://schemas.microsoft.com/office/drawing/2014/main" id="{8D8CF2C5-07E7-477C-A001-4922FB3EA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80376" y="107001"/>
            <a:ext cx="727824" cy="365125"/>
          </a:xfrm>
        </p:spPr>
        <p:txBody>
          <a:bodyPr/>
          <a:lstStyle/>
          <a:p>
            <a:fld id="{21A475EC-3ABF-4889-8F11-D7C5881CC52C}" type="slidenum">
              <a:rPr lang="ko-KR" altLang="en-US" smtClean="0"/>
              <a:t>82</a:t>
            </a:fld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48D0C6B-87A7-44B3-8148-9C8348BB03E9}"/>
              </a:ext>
            </a:extLst>
          </p:cNvPr>
          <p:cNvSpPr/>
          <p:nvPr/>
        </p:nvSpPr>
        <p:spPr>
          <a:xfrm>
            <a:off x="8506302" y="2191424"/>
            <a:ext cx="2618897" cy="11987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300" dirty="0">
                <a:latin typeface="HY견고딕" panose="02030600000101010101" pitchFamily="18" charset="-127"/>
                <a:ea typeface="HY견고딕" panose="02030600000101010101" pitchFamily="18" charset="-127"/>
              </a:rPr>
              <a:t>[ </a:t>
            </a:r>
            <a:r>
              <a:rPr lang="ko-KR" altLang="en-US" sz="1300" dirty="0">
                <a:latin typeface="HY견고딕" panose="02030600000101010101" pitchFamily="18" charset="-127"/>
                <a:ea typeface="HY견고딕" panose="02030600000101010101" pitchFamily="18" charset="-127"/>
              </a:rPr>
              <a:t>상황 </a:t>
            </a:r>
            <a:r>
              <a:rPr lang="en-US" altLang="ko-KR" sz="1300" dirty="0">
                <a:latin typeface="HY견고딕" panose="02030600000101010101" pitchFamily="18" charset="-127"/>
                <a:ea typeface="HY견고딕" panose="02030600000101010101" pitchFamily="18" charset="-127"/>
              </a:rPr>
              <a:t>]</a:t>
            </a:r>
          </a:p>
          <a:p>
            <a:pPr algn="ctr"/>
            <a:endParaRPr lang="en-US" altLang="ko-KR" sz="7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회원 </a:t>
            </a:r>
            <a:r>
              <a:rPr lang="en-US" altLang="ko-KR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chasujin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회원 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33,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회원 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44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가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동시에 아이템 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c1(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재고 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10 = 1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세트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을 각각 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세트 씩 구매 시도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69E0FBA-DE06-4C4A-84ED-6F1C274D8E83}"/>
              </a:ext>
            </a:extLst>
          </p:cNvPr>
          <p:cNvSpPr txBox="1"/>
          <p:nvPr/>
        </p:nvSpPr>
        <p:spPr>
          <a:xfrm>
            <a:off x="383800" y="489985"/>
            <a:ext cx="8747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06</a:t>
            </a:r>
            <a:endParaRPr lang="ko-KR" altLang="en-US" sz="4000" dirty="0">
              <a:solidFill>
                <a:srgbClr val="536B9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A9182B9-4F85-4B97-BCCB-0BFA78390E99}"/>
              </a:ext>
            </a:extLst>
          </p:cNvPr>
          <p:cNvSpPr txBox="1"/>
          <p:nvPr/>
        </p:nvSpPr>
        <p:spPr>
          <a:xfrm>
            <a:off x="1226629" y="543846"/>
            <a:ext cx="1031900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추가과제 수행 </a:t>
            </a:r>
            <a:r>
              <a:rPr lang="en-US" altLang="ko-KR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 [2]</a:t>
            </a:r>
            <a:r>
              <a:rPr lang="ko-KR" altLang="en-US" sz="2800" dirty="0" err="1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트랜젝션에</a:t>
            </a:r>
            <a:r>
              <a:rPr lang="ko-KR" altLang="en-US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의한 동시성 제어 구현 </a:t>
            </a:r>
            <a:r>
              <a:rPr lang="en-US" altLang="ko-KR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예시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BB36643-18EC-4A60-BB2E-1B5FB162ED9A}"/>
              </a:ext>
            </a:extLst>
          </p:cNvPr>
          <p:cNvSpPr/>
          <p:nvPr/>
        </p:nvSpPr>
        <p:spPr>
          <a:xfrm>
            <a:off x="8506302" y="3611121"/>
            <a:ext cx="2684171" cy="12603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dirty="0">
                <a:latin typeface="HY견고딕" panose="02030600000101010101" pitchFamily="18" charset="-127"/>
                <a:ea typeface="HY견고딕" panose="02030600000101010101" pitchFamily="18" charset="-127"/>
              </a:rPr>
              <a:t>[ </a:t>
            </a:r>
            <a:r>
              <a:rPr lang="ko-KR" altLang="en-US" sz="1200" dirty="0">
                <a:latin typeface="HY견고딕" panose="02030600000101010101" pitchFamily="18" charset="-127"/>
                <a:ea typeface="HY견고딕" panose="02030600000101010101" pitchFamily="18" charset="-127"/>
              </a:rPr>
              <a:t>결과 </a:t>
            </a:r>
            <a:r>
              <a:rPr lang="en-US" altLang="ko-KR" sz="1200" dirty="0">
                <a:latin typeface="HY견고딕" panose="02030600000101010101" pitchFamily="18" charset="-127"/>
                <a:ea typeface="HY견고딕" panose="02030600000101010101" pitchFamily="18" charset="-127"/>
              </a:rPr>
              <a:t>]</a:t>
            </a:r>
          </a:p>
          <a:p>
            <a:pPr algn="ctr">
              <a:lnSpc>
                <a:spcPct val="150000"/>
              </a:lnSpc>
            </a:pPr>
            <a:endParaRPr lang="en-US" altLang="ko-KR" sz="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회원 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33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은 구매에 성공하였고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회원 </a:t>
            </a:r>
            <a:r>
              <a:rPr lang="en-US" altLang="ko-KR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chasujin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회원 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44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는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아이템 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c1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의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재고가 부족하여 구매 실패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0962813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C4D02A12-281B-4B15-A49E-078839E5C3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896" y="1554480"/>
            <a:ext cx="8158859" cy="4092632"/>
          </a:xfrm>
          <a:prstGeom prst="rect">
            <a:avLst/>
          </a:prstGeom>
        </p:spPr>
      </p:pic>
      <p:sp>
        <p:nvSpPr>
          <p:cNvPr id="53" name="슬라이드 번호 개체 틀 7">
            <a:extLst>
              <a:ext uri="{FF2B5EF4-FFF2-40B4-BE49-F238E27FC236}">
                <a16:creationId xmlns:a16="http://schemas.microsoft.com/office/drawing/2014/main" id="{8D8CF2C5-07E7-477C-A001-4922FB3EA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80376" y="107001"/>
            <a:ext cx="727824" cy="365125"/>
          </a:xfrm>
        </p:spPr>
        <p:txBody>
          <a:bodyPr/>
          <a:lstStyle/>
          <a:p>
            <a:fld id="{21A475EC-3ABF-4889-8F11-D7C5881CC52C}" type="slidenum">
              <a:rPr lang="ko-KR" altLang="en-US" smtClean="0"/>
              <a:t>83</a:t>
            </a:fld>
            <a:endParaRPr lang="ko-KR" alt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98F4F527-483D-4A4F-AE23-0C2F01512178}"/>
              </a:ext>
            </a:extLst>
          </p:cNvPr>
          <p:cNvGrpSpPr/>
          <p:nvPr/>
        </p:nvGrpSpPr>
        <p:grpSpPr>
          <a:xfrm>
            <a:off x="3750086" y="2448599"/>
            <a:ext cx="7795552" cy="1393150"/>
            <a:chOff x="3750086" y="2448599"/>
            <a:chExt cx="7795552" cy="1393150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B48D0C6B-87A7-44B3-8148-9C8348BB03E9}"/>
                </a:ext>
              </a:extLst>
            </p:cNvPr>
            <p:cNvSpPr/>
            <p:nvPr/>
          </p:nvSpPr>
          <p:spPr>
            <a:xfrm>
              <a:off x="9057290" y="2448599"/>
              <a:ext cx="2488348" cy="119879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300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상품 추천 서비스</a:t>
              </a:r>
              <a:endParaRPr lang="en-US" altLang="ko-KR" sz="1300" dirty="0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  <a:p>
              <a:endParaRPr lang="en-US" altLang="ko-KR" sz="7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회원가입에 성공하면 판매량 </a:t>
              </a:r>
              <a:endPara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높은 상품 </a:t>
              </a:r>
              <a:r>
                <a:rPr lang="en-US" altLang="ko-KR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3</a:t>
              </a:r>
              <a:r>
                <a:rPr lang="ko-KR" altLang="en-US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개의 </a:t>
              </a:r>
              <a:r>
                <a:rPr lang="en-US" altLang="ko-KR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ID</a:t>
              </a:r>
              <a:r>
                <a:rPr lang="ko-KR" altLang="en-US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와 </a:t>
              </a:r>
              <a:endPara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상품명을 출력한다</a:t>
              </a:r>
              <a:r>
                <a:rPr lang="en-US" altLang="ko-KR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.</a:t>
              </a:r>
            </a:p>
          </p:txBody>
        </p: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73BD34DE-9E1E-48CC-994E-BA23BB4ED095}"/>
                </a:ext>
              </a:extLst>
            </p:cNvPr>
            <p:cNvGrpSpPr/>
            <p:nvPr/>
          </p:nvGrpSpPr>
          <p:grpSpPr>
            <a:xfrm>
              <a:off x="3750086" y="2463800"/>
              <a:ext cx="5765389" cy="1377949"/>
              <a:chOff x="1071291" y="2011588"/>
              <a:chExt cx="5765389" cy="1377949"/>
            </a:xfrm>
          </p:grpSpPr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49A469B9-0AD7-4B54-8A0D-6C9DCD2491E3}"/>
                  </a:ext>
                </a:extLst>
              </p:cNvPr>
              <p:cNvSpPr/>
              <p:nvPr/>
            </p:nvSpPr>
            <p:spPr>
              <a:xfrm>
                <a:off x="1071291" y="2011588"/>
                <a:ext cx="2314164" cy="1377949"/>
              </a:xfrm>
              <a:prstGeom prst="rect">
                <a:avLst/>
              </a:prstGeom>
              <a:noFill/>
              <a:ln w="2222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dirty="0"/>
              </a:p>
            </p:txBody>
          </p:sp>
          <p:cxnSp>
            <p:nvCxnSpPr>
              <p:cNvPr id="20" name="직선 연결선 19">
                <a:extLst>
                  <a:ext uri="{FF2B5EF4-FFF2-40B4-BE49-F238E27FC236}">
                    <a16:creationId xmlns:a16="http://schemas.microsoft.com/office/drawing/2014/main" id="{AA8447EC-7A2F-488D-94EF-C06DF696CBD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385455" y="2158711"/>
                <a:ext cx="3451225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prstDash val="solid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E69E0FBA-DE06-4C4A-84ED-6F1C274D8E83}"/>
              </a:ext>
            </a:extLst>
          </p:cNvPr>
          <p:cNvSpPr txBox="1"/>
          <p:nvPr/>
        </p:nvSpPr>
        <p:spPr>
          <a:xfrm>
            <a:off x="383800" y="489985"/>
            <a:ext cx="8747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06</a:t>
            </a:r>
            <a:endParaRPr lang="ko-KR" altLang="en-US" sz="4000" dirty="0">
              <a:solidFill>
                <a:srgbClr val="536B9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A9182B9-4F85-4B97-BCCB-0BFA78390E99}"/>
              </a:ext>
            </a:extLst>
          </p:cNvPr>
          <p:cNvSpPr txBox="1"/>
          <p:nvPr/>
        </p:nvSpPr>
        <p:spPr>
          <a:xfrm>
            <a:off x="1226629" y="543846"/>
            <a:ext cx="1022877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추가과제 수행 </a:t>
            </a:r>
            <a:r>
              <a:rPr lang="en-US" altLang="ko-KR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 [3]</a:t>
            </a:r>
            <a:r>
              <a:rPr lang="ko-KR" altLang="en-US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신규 고객 상품 추천 서비스</a:t>
            </a:r>
          </a:p>
        </p:txBody>
      </p:sp>
    </p:spTree>
    <p:extLst>
      <p:ext uri="{BB962C8B-B14F-4D97-AF65-F5344CB8AC3E}">
        <p14:creationId xmlns:p14="http://schemas.microsoft.com/office/powerpoint/2010/main" val="3365280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슬라이드 번호 개체 틀 7">
            <a:extLst>
              <a:ext uri="{FF2B5EF4-FFF2-40B4-BE49-F238E27FC236}">
                <a16:creationId xmlns:a16="http://schemas.microsoft.com/office/drawing/2014/main" id="{8D8CF2C5-07E7-477C-A001-4922FB3EA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80376" y="107001"/>
            <a:ext cx="727824" cy="365125"/>
          </a:xfrm>
        </p:spPr>
        <p:txBody>
          <a:bodyPr/>
          <a:lstStyle/>
          <a:p>
            <a:fld id="{21A475EC-3ABF-4889-8F11-D7C5881CC52C}" type="slidenum">
              <a:rPr lang="ko-KR" altLang="en-US" smtClean="0"/>
              <a:t>84</a:t>
            </a:fld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48D0C6B-87A7-44B3-8148-9C8348BB03E9}"/>
              </a:ext>
            </a:extLst>
          </p:cNvPr>
          <p:cNvSpPr/>
          <p:nvPr/>
        </p:nvSpPr>
        <p:spPr>
          <a:xfrm>
            <a:off x="8506302" y="2191424"/>
            <a:ext cx="2618897" cy="11987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300" dirty="0">
                <a:latin typeface="HY견고딕" panose="02030600000101010101" pitchFamily="18" charset="-127"/>
                <a:ea typeface="HY견고딕" panose="02030600000101010101" pitchFamily="18" charset="-127"/>
              </a:rPr>
              <a:t>[ </a:t>
            </a:r>
            <a:r>
              <a:rPr lang="ko-KR" altLang="en-US" sz="1300" dirty="0">
                <a:latin typeface="HY견고딕" panose="02030600000101010101" pitchFamily="18" charset="-127"/>
                <a:ea typeface="HY견고딕" panose="02030600000101010101" pitchFamily="18" charset="-127"/>
              </a:rPr>
              <a:t>상황 </a:t>
            </a:r>
            <a:r>
              <a:rPr lang="en-US" altLang="ko-KR" sz="1300" dirty="0">
                <a:latin typeface="HY견고딕" panose="02030600000101010101" pitchFamily="18" charset="-127"/>
                <a:ea typeface="HY견고딕" panose="02030600000101010101" pitchFamily="18" charset="-127"/>
              </a:rPr>
              <a:t>]</a:t>
            </a:r>
          </a:p>
          <a:p>
            <a:pPr algn="ctr"/>
            <a:endParaRPr lang="en-US" altLang="ko-KR" sz="7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회원 </a:t>
            </a:r>
            <a:r>
              <a:rPr lang="en-US" altLang="ko-KR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chasujin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회원 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33,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회원 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44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가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동시에 아이템 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c1(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재고 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10 = 1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세트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을 각각 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세트 씩 구매 시도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69E0FBA-DE06-4C4A-84ED-6F1C274D8E83}"/>
              </a:ext>
            </a:extLst>
          </p:cNvPr>
          <p:cNvSpPr txBox="1"/>
          <p:nvPr/>
        </p:nvSpPr>
        <p:spPr>
          <a:xfrm>
            <a:off x="383800" y="489985"/>
            <a:ext cx="8747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06</a:t>
            </a:r>
            <a:endParaRPr lang="ko-KR" altLang="en-US" sz="4000" dirty="0">
              <a:solidFill>
                <a:srgbClr val="536B9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A9182B9-4F85-4B97-BCCB-0BFA78390E99}"/>
              </a:ext>
            </a:extLst>
          </p:cNvPr>
          <p:cNvSpPr txBox="1"/>
          <p:nvPr/>
        </p:nvSpPr>
        <p:spPr>
          <a:xfrm>
            <a:off x="1226629" y="543846"/>
            <a:ext cx="1031900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추가과제 수행 </a:t>
            </a:r>
            <a:r>
              <a:rPr lang="en-US" altLang="ko-KR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 [4]</a:t>
            </a:r>
            <a:r>
              <a:rPr lang="ko-KR" altLang="en-US" sz="2800" dirty="0" err="1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깃허브</a:t>
            </a:r>
            <a:r>
              <a:rPr lang="ko-KR" altLang="en-US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활용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BB36643-18EC-4A60-BB2E-1B5FB162ED9A}"/>
              </a:ext>
            </a:extLst>
          </p:cNvPr>
          <p:cNvSpPr/>
          <p:nvPr/>
        </p:nvSpPr>
        <p:spPr>
          <a:xfrm>
            <a:off x="8506302" y="3611121"/>
            <a:ext cx="2684171" cy="12603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dirty="0">
                <a:latin typeface="HY견고딕" panose="02030600000101010101" pitchFamily="18" charset="-127"/>
                <a:ea typeface="HY견고딕" panose="02030600000101010101" pitchFamily="18" charset="-127"/>
              </a:rPr>
              <a:t>[ </a:t>
            </a:r>
            <a:r>
              <a:rPr lang="ko-KR" altLang="en-US" sz="1200" dirty="0">
                <a:latin typeface="HY견고딕" panose="02030600000101010101" pitchFamily="18" charset="-127"/>
                <a:ea typeface="HY견고딕" panose="02030600000101010101" pitchFamily="18" charset="-127"/>
              </a:rPr>
              <a:t>결과 </a:t>
            </a:r>
            <a:r>
              <a:rPr lang="en-US" altLang="ko-KR" sz="1200" dirty="0">
                <a:latin typeface="HY견고딕" panose="02030600000101010101" pitchFamily="18" charset="-127"/>
                <a:ea typeface="HY견고딕" panose="02030600000101010101" pitchFamily="18" charset="-127"/>
              </a:rPr>
              <a:t>]</a:t>
            </a:r>
          </a:p>
          <a:p>
            <a:pPr algn="ctr">
              <a:lnSpc>
                <a:spcPct val="150000"/>
              </a:lnSpc>
            </a:pPr>
            <a:endParaRPr lang="en-US" altLang="ko-KR" sz="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회원 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33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은 구매에 성공하였고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회원 </a:t>
            </a:r>
            <a:r>
              <a:rPr lang="en-US" altLang="ko-KR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chasujin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회원 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44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는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아이템 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c1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의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재고가 부족하여 구매 실패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018474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A4B6A3F-E628-4291-B3C6-181436956009}"/>
              </a:ext>
            </a:extLst>
          </p:cNvPr>
          <p:cNvSpPr txBox="1"/>
          <p:nvPr/>
        </p:nvSpPr>
        <p:spPr>
          <a:xfrm>
            <a:off x="383800" y="489985"/>
            <a:ext cx="8747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02</a:t>
            </a:r>
            <a:endParaRPr lang="ko-KR" altLang="en-US" sz="4000" dirty="0">
              <a:solidFill>
                <a:srgbClr val="536B9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7" name="슬라이드 번호 개체 틀 7">
            <a:extLst>
              <a:ext uri="{FF2B5EF4-FFF2-40B4-BE49-F238E27FC236}">
                <a16:creationId xmlns:a16="http://schemas.microsoft.com/office/drawing/2014/main" id="{D7320107-05F1-4247-8AEB-7EB43EE377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80376" y="107001"/>
            <a:ext cx="727824" cy="365125"/>
          </a:xfrm>
        </p:spPr>
        <p:txBody>
          <a:bodyPr/>
          <a:lstStyle/>
          <a:p>
            <a:fld id="{21A475EC-3ABF-4889-8F11-D7C5881CC52C}" type="slidenum">
              <a:rPr lang="ko-KR" altLang="en-US" smtClean="0"/>
              <a:t>9</a:t>
            </a:fld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13BE44F-716B-45D4-AAB1-2079346A99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895" y="1554480"/>
            <a:ext cx="8158861" cy="409263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C49BE25-C1A7-4B98-B9B3-69B84AD4749B}"/>
              </a:ext>
            </a:extLst>
          </p:cNvPr>
          <p:cNvSpPr txBox="1"/>
          <p:nvPr/>
        </p:nvSpPr>
        <p:spPr>
          <a:xfrm>
            <a:off x="1226629" y="543846"/>
            <a:ext cx="1022877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실행방법 </a:t>
            </a:r>
            <a:r>
              <a:rPr lang="en-US" altLang="ko-KR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[1-2]</a:t>
            </a:r>
            <a:r>
              <a:rPr lang="ko-KR" altLang="en-US" sz="2800" dirty="0">
                <a:solidFill>
                  <a:srgbClr val="536B9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로그인 예시</a:t>
            </a:r>
          </a:p>
        </p:txBody>
      </p:sp>
    </p:spTree>
    <p:extLst>
      <p:ext uri="{BB962C8B-B14F-4D97-AF65-F5344CB8AC3E}">
        <p14:creationId xmlns:p14="http://schemas.microsoft.com/office/powerpoint/2010/main" val="16044642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797979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rgbClr val="FF7171"/>
          </a:solidFill>
          <a:prstDash val="solid"/>
          <a:tailEnd type="oval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1672</TotalTime>
  <Words>2560</Words>
  <Application>Microsoft Office PowerPoint</Application>
  <PresentationFormat>와이드스크린</PresentationFormat>
  <Paragraphs>751</Paragraphs>
  <Slides>84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84</vt:i4>
      </vt:variant>
    </vt:vector>
  </HeadingPairs>
  <TitlesOfParts>
    <vt:vector size="89" baseType="lpstr">
      <vt:lpstr>맑은 고딕</vt:lpstr>
      <vt:lpstr>Arial</vt:lpstr>
      <vt:lpstr>나눔고딕</vt:lpstr>
      <vt:lpstr>HY견고딕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민정 구</dc:creator>
  <cp:lastModifiedBy>민정 구</cp:lastModifiedBy>
  <cp:revision>469</cp:revision>
  <dcterms:created xsi:type="dcterms:W3CDTF">2018-10-12T20:46:07Z</dcterms:created>
  <dcterms:modified xsi:type="dcterms:W3CDTF">2018-12-02T09:08:17Z</dcterms:modified>
</cp:coreProperties>
</file>